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63" r:id="rId3"/>
    <p:sldId id="331" r:id="rId4"/>
    <p:sldId id="332" r:id="rId5"/>
    <p:sldId id="333" r:id="rId6"/>
    <p:sldId id="334" r:id="rId7"/>
    <p:sldId id="335" r:id="rId8"/>
    <p:sldId id="336" r:id="rId9"/>
    <p:sldId id="337" r:id="rId10"/>
    <p:sldId id="338" r:id="rId11"/>
    <p:sldId id="339" r:id="rId12"/>
    <p:sldId id="340" r:id="rId13"/>
    <p:sldId id="341" r:id="rId14"/>
    <p:sldId id="342" r:id="rId15"/>
    <p:sldId id="343" r:id="rId16"/>
    <p:sldId id="344" r:id="rId17"/>
    <p:sldId id="345" r:id="rId18"/>
    <p:sldId id="346" r:id="rId19"/>
    <p:sldId id="347" r:id="rId20"/>
    <p:sldId id="350" r:id="rId21"/>
    <p:sldId id="348" r:id="rId22"/>
    <p:sldId id="349" r:id="rId23"/>
    <p:sldId id="288" r:id="rId24"/>
    <p:sldId id="260" r:id="rId25"/>
  </p:sldIdLst>
  <p:sldSz cx="10058400" cy="7772400"/>
  <p:notesSz cx="6858000" cy="9144000"/>
  <p:embeddedFontLst>
    <p:embeddedFont>
      <p:font typeface="Batang" panose="020B0604020202020204" charset="-127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2C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075" autoAdjust="0"/>
  </p:normalViewPr>
  <p:slideViewPr>
    <p:cSldViewPr snapToGrid="0">
      <p:cViewPr varScale="1">
        <p:scale>
          <a:sx n="58" d="100"/>
          <a:sy n="58" d="100"/>
        </p:scale>
        <p:origin x="-1320" y="-62"/>
      </p:cViewPr>
      <p:guideLst>
        <p:guide orient="horz" pos="2448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2E51AD-093B-409C-AAB0-38FAE092B9EE}" type="doc">
      <dgm:prSet loTypeId="urn:microsoft.com/office/officeart/2005/8/layout/hList7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5F2AC356-3C77-4B88-8211-F0B78996BED7}">
      <dgm:prSet/>
      <dgm:spPr/>
      <dgm:t>
        <a:bodyPr/>
        <a:lstStyle/>
        <a:p>
          <a:pPr rtl="0"/>
          <a:r>
            <a:rPr lang="vi-VN" b="0" i="0" dirty="0" smtClean="0"/>
            <a:t>Tìm hiểu các hàm định dạng Nhập/Xuất: scanf(), printf()</a:t>
          </a:r>
          <a:endParaRPr lang="en-US" dirty="0"/>
        </a:p>
      </dgm:t>
    </dgm:pt>
    <dgm:pt modelId="{3769E42A-9E0E-43BF-B80C-A4145FE0BB08}" type="parTrans" cxnId="{62EE460E-65C5-43A9-A964-BD61482004DB}">
      <dgm:prSet/>
      <dgm:spPr/>
      <dgm:t>
        <a:bodyPr/>
        <a:lstStyle/>
        <a:p>
          <a:endParaRPr lang="en-US"/>
        </a:p>
      </dgm:t>
    </dgm:pt>
    <dgm:pt modelId="{C1C1E931-9CE0-4FDB-B95F-1935967BF345}" type="sibTrans" cxnId="{62EE460E-65C5-43A9-A964-BD61482004DB}">
      <dgm:prSet/>
      <dgm:spPr/>
      <dgm:t>
        <a:bodyPr/>
        <a:lstStyle/>
        <a:p>
          <a:endParaRPr lang="en-US"/>
        </a:p>
      </dgm:t>
    </dgm:pt>
    <dgm:pt modelId="{054E99AE-475C-4F93-9916-AC4ED68E1C9D}">
      <dgm:prSet/>
      <dgm:spPr/>
      <dgm:t>
        <a:bodyPr/>
        <a:lstStyle/>
        <a:p>
          <a:pPr rtl="0"/>
          <a:r>
            <a:rPr lang="vi-VN" b="0" i="0" smtClean="0"/>
            <a:t>Sử dụng các hàm Nhập/Xuất ký tự: getchar(), putchar()</a:t>
          </a:r>
          <a:endParaRPr lang="en-US"/>
        </a:p>
      </dgm:t>
    </dgm:pt>
    <dgm:pt modelId="{4EC2B5F3-B399-45E1-BF16-7BD0A281C2B0}" type="parTrans" cxnId="{0CF5D06D-42C9-4CE4-AF23-1B159E2C16CB}">
      <dgm:prSet/>
      <dgm:spPr/>
      <dgm:t>
        <a:bodyPr/>
        <a:lstStyle/>
        <a:p>
          <a:endParaRPr lang="en-US"/>
        </a:p>
      </dgm:t>
    </dgm:pt>
    <dgm:pt modelId="{977ED1DE-6D21-405B-82C1-4D87E129890B}" type="sibTrans" cxnId="{0CF5D06D-42C9-4CE4-AF23-1B159E2C16CB}">
      <dgm:prSet/>
      <dgm:spPr/>
      <dgm:t>
        <a:bodyPr/>
        <a:lstStyle/>
        <a:p>
          <a:endParaRPr lang="en-US"/>
        </a:p>
      </dgm:t>
    </dgm:pt>
    <dgm:pt modelId="{B735F08C-43AE-4211-9953-4FB1BD7CEC41}" type="pres">
      <dgm:prSet presAssocID="{662E51AD-093B-409C-AAB0-38FAE092B9EE}" presName="Name0" presStyleCnt="0">
        <dgm:presLayoutVars>
          <dgm:dir/>
          <dgm:resizeHandles val="exact"/>
        </dgm:presLayoutVars>
      </dgm:prSet>
      <dgm:spPr/>
    </dgm:pt>
    <dgm:pt modelId="{4628E4E2-0190-4AA7-80D7-B12715321EFC}" type="pres">
      <dgm:prSet presAssocID="{662E51AD-093B-409C-AAB0-38FAE092B9EE}" presName="fgShape" presStyleLbl="fgShp" presStyleIdx="0" presStyleCnt="1"/>
      <dgm:spPr/>
    </dgm:pt>
    <dgm:pt modelId="{ED604035-6EEB-41A6-8964-6F8365D6B5A2}" type="pres">
      <dgm:prSet presAssocID="{662E51AD-093B-409C-AAB0-38FAE092B9EE}" presName="linComp" presStyleCnt="0"/>
      <dgm:spPr/>
    </dgm:pt>
    <dgm:pt modelId="{52C0244A-D058-46AE-8BA7-AAD24FDDF5B3}" type="pres">
      <dgm:prSet presAssocID="{5F2AC356-3C77-4B88-8211-F0B78996BED7}" presName="compNode" presStyleCnt="0"/>
      <dgm:spPr/>
    </dgm:pt>
    <dgm:pt modelId="{8D9CFBED-50BD-4B93-A349-8EE5F3D18E07}" type="pres">
      <dgm:prSet presAssocID="{5F2AC356-3C77-4B88-8211-F0B78996BED7}" presName="bkgdShape" presStyleLbl="node1" presStyleIdx="0" presStyleCnt="2"/>
      <dgm:spPr/>
    </dgm:pt>
    <dgm:pt modelId="{0290A558-A0AC-4B4D-9F87-AC04FFFF7A31}" type="pres">
      <dgm:prSet presAssocID="{5F2AC356-3C77-4B88-8211-F0B78996BED7}" presName="nodeTx" presStyleLbl="node1" presStyleIdx="0" presStyleCnt="2">
        <dgm:presLayoutVars>
          <dgm:bulletEnabled val="1"/>
        </dgm:presLayoutVars>
      </dgm:prSet>
      <dgm:spPr/>
    </dgm:pt>
    <dgm:pt modelId="{6C08A208-27B2-4A20-9194-90C31DE28D04}" type="pres">
      <dgm:prSet presAssocID="{5F2AC356-3C77-4B88-8211-F0B78996BED7}" presName="invisiNode" presStyleLbl="node1" presStyleIdx="0" presStyleCnt="2"/>
      <dgm:spPr/>
    </dgm:pt>
    <dgm:pt modelId="{2599B496-F184-4426-941F-81928821EEA8}" type="pres">
      <dgm:prSet presAssocID="{5F2AC356-3C77-4B88-8211-F0B78996BED7}" presName="imagNode" presStyleLbl="fgImgPlace1" presStyleIdx="0" presStyleCnt="2"/>
      <dgm:spPr/>
    </dgm:pt>
    <dgm:pt modelId="{46FF9DFA-69E4-4B9E-9893-DB7436EAAEAF}" type="pres">
      <dgm:prSet presAssocID="{C1C1E931-9CE0-4FDB-B95F-1935967BF345}" presName="sibTrans" presStyleLbl="sibTrans2D1" presStyleIdx="0" presStyleCnt="0"/>
      <dgm:spPr/>
    </dgm:pt>
    <dgm:pt modelId="{BB61F13C-3720-4A78-9B89-ED222C8E4CAB}" type="pres">
      <dgm:prSet presAssocID="{054E99AE-475C-4F93-9916-AC4ED68E1C9D}" presName="compNode" presStyleCnt="0"/>
      <dgm:spPr/>
    </dgm:pt>
    <dgm:pt modelId="{36E68696-E6FD-4651-8EB4-00EB8AB973B6}" type="pres">
      <dgm:prSet presAssocID="{054E99AE-475C-4F93-9916-AC4ED68E1C9D}" presName="bkgdShape" presStyleLbl="node1" presStyleIdx="1" presStyleCnt="2"/>
      <dgm:spPr/>
    </dgm:pt>
    <dgm:pt modelId="{0459D611-1565-4B1F-A29D-A9990D6094AF}" type="pres">
      <dgm:prSet presAssocID="{054E99AE-475C-4F93-9916-AC4ED68E1C9D}" presName="nodeTx" presStyleLbl="node1" presStyleIdx="1" presStyleCnt="2">
        <dgm:presLayoutVars>
          <dgm:bulletEnabled val="1"/>
        </dgm:presLayoutVars>
      </dgm:prSet>
      <dgm:spPr/>
    </dgm:pt>
    <dgm:pt modelId="{BCE475FC-2004-467A-94C5-A370B206075A}" type="pres">
      <dgm:prSet presAssocID="{054E99AE-475C-4F93-9916-AC4ED68E1C9D}" presName="invisiNode" presStyleLbl="node1" presStyleIdx="1" presStyleCnt="2"/>
      <dgm:spPr/>
    </dgm:pt>
    <dgm:pt modelId="{31F3336F-3A80-4AAD-9AE6-84CCD6BE7A46}" type="pres">
      <dgm:prSet presAssocID="{054E99AE-475C-4F93-9916-AC4ED68E1C9D}" presName="imagNode" presStyleLbl="fgImgPlace1" presStyleIdx="1" presStyleCnt="2"/>
      <dgm:spPr/>
    </dgm:pt>
  </dgm:ptLst>
  <dgm:cxnLst>
    <dgm:cxn modelId="{8AAC062B-4B53-4B60-B1D9-5CCC1A0922BB}" type="presOf" srcId="{C1C1E931-9CE0-4FDB-B95F-1935967BF345}" destId="{46FF9DFA-69E4-4B9E-9893-DB7436EAAEAF}" srcOrd="0" destOrd="0" presId="urn:microsoft.com/office/officeart/2005/8/layout/hList7"/>
    <dgm:cxn modelId="{0CF5D06D-42C9-4CE4-AF23-1B159E2C16CB}" srcId="{662E51AD-093B-409C-AAB0-38FAE092B9EE}" destId="{054E99AE-475C-4F93-9916-AC4ED68E1C9D}" srcOrd="1" destOrd="0" parTransId="{4EC2B5F3-B399-45E1-BF16-7BD0A281C2B0}" sibTransId="{977ED1DE-6D21-405B-82C1-4D87E129890B}"/>
    <dgm:cxn modelId="{3A9B7F75-51C4-438C-B091-6A15962B80B4}" type="presOf" srcId="{054E99AE-475C-4F93-9916-AC4ED68E1C9D}" destId="{0459D611-1565-4B1F-A29D-A9990D6094AF}" srcOrd="1" destOrd="0" presId="urn:microsoft.com/office/officeart/2005/8/layout/hList7"/>
    <dgm:cxn modelId="{E70106C9-5190-4A18-AD5C-B7B64DDB8084}" type="presOf" srcId="{5F2AC356-3C77-4B88-8211-F0B78996BED7}" destId="{8D9CFBED-50BD-4B93-A349-8EE5F3D18E07}" srcOrd="0" destOrd="0" presId="urn:microsoft.com/office/officeart/2005/8/layout/hList7"/>
    <dgm:cxn modelId="{48ABD0A0-3DB0-43AC-993A-C9A4B759C64E}" type="presOf" srcId="{054E99AE-475C-4F93-9916-AC4ED68E1C9D}" destId="{36E68696-E6FD-4651-8EB4-00EB8AB973B6}" srcOrd="0" destOrd="0" presId="urn:microsoft.com/office/officeart/2005/8/layout/hList7"/>
    <dgm:cxn modelId="{16B0357B-806C-4C53-8A87-648D0B65EC47}" type="presOf" srcId="{662E51AD-093B-409C-AAB0-38FAE092B9EE}" destId="{B735F08C-43AE-4211-9953-4FB1BD7CEC41}" srcOrd="0" destOrd="0" presId="urn:microsoft.com/office/officeart/2005/8/layout/hList7"/>
    <dgm:cxn modelId="{36ABDC31-65FD-4338-82BE-FA438AE7597F}" type="presOf" srcId="{5F2AC356-3C77-4B88-8211-F0B78996BED7}" destId="{0290A558-A0AC-4B4D-9F87-AC04FFFF7A31}" srcOrd="1" destOrd="0" presId="urn:microsoft.com/office/officeart/2005/8/layout/hList7"/>
    <dgm:cxn modelId="{62EE460E-65C5-43A9-A964-BD61482004DB}" srcId="{662E51AD-093B-409C-AAB0-38FAE092B9EE}" destId="{5F2AC356-3C77-4B88-8211-F0B78996BED7}" srcOrd="0" destOrd="0" parTransId="{3769E42A-9E0E-43BF-B80C-A4145FE0BB08}" sibTransId="{C1C1E931-9CE0-4FDB-B95F-1935967BF345}"/>
    <dgm:cxn modelId="{D47D3DB7-CFD8-4402-9DEE-089E5613CD09}" type="presParOf" srcId="{B735F08C-43AE-4211-9953-4FB1BD7CEC41}" destId="{4628E4E2-0190-4AA7-80D7-B12715321EFC}" srcOrd="0" destOrd="0" presId="urn:microsoft.com/office/officeart/2005/8/layout/hList7"/>
    <dgm:cxn modelId="{C9DD7A91-0917-42EC-A767-74D40339E877}" type="presParOf" srcId="{B735F08C-43AE-4211-9953-4FB1BD7CEC41}" destId="{ED604035-6EEB-41A6-8964-6F8365D6B5A2}" srcOrd="1" destOrd="0" presId="urn:microsoft.com/office/officeart/2005/8/layout/hList7"/>
    <dgm:cxn modelId="{A0260811-7FC6-40FC-B8A8-5054213EB711}" type="presParOf" srcId="{ED604035-6EEB-41A6-8964-6F8365D6B5A2}" destId="{52C0244A-D058-46AE-8BA7-AAD24FDDF5B3}" srcOrd="0" destOrd="0" presId="urn:microsoft.com/office/officeart/2005/8/layout/hList7"/>
    <dgm:cxn modelId="{3D9B293D-B805-4DAF-AA61-AF1C0D570DC1}" type="presParOf" srcId="{52C0244A-D058-46AE-8BA7-AAD24FDDF5B3}" destId="{8D9CFBED-50BD-4B93-A349-8EE5F3D18E07}" srcOrd="0" destOrd="0" presId="urn:microsoft.com/office/officeart/2005/8/layout/hList7"/>
    <dgm:cxn modelId="{AD694EB2-853B-4DB9-92FA-4D7625844995}" type="presParOf" srcId="{52C0244A-D058-46AE-8BA7-AAD24FDDF5B3}" destId="{0290A558-A0AC-4B4D-9F87-AC04FFFF7A31}" srcOrd="1" destOrd="0" presId="urn:microsoft.com/office/officeart/2005/8/layout/hList7"/>
    <dgm:cxn modelId="{8C999E01-CC4D-49C5-9D71-F6DCD4559236}" type="presParOf" srcId="{52C0244A-D058-46AE-8BA7-AAD24FDDF5B3}" destId="{6C08A208-27B2-4A20-9194-90C31DE28D04}" srcOrd="2" destOrd="0" presId="urn:microsoft.com/office/officeart/2005/8/layout/hList7"/>
    <dgm:cxn modelId="{F23E7D46-ADCC-4C62-9052-4D2790EE57B1}" type="presParOf" srcId="{52C0244A-D058-46AE-8BA7-AAD24FDDF5B3}" destId="{2599B496-F184-4426-941F-81928821EEA8}" srcOrd="3" destOrd="0" presId="urn:microsoft.com/office/officeart/2005/8/layout/hList7"/>
    <dgm:cxn modelId="{6744E694-DF4B-4A0F-B147-33134A1AFE17}" type="presParOf" srcId="{ED604035-6EEB-41A6-8964-6F8365D6B5A2}" destId="{46FF9DFA-69E4-4B9E-9893-DB7436EAAEAF}" srcOrd="1" destOrd="0" presId="urn:microsoft.com/office/officeart/2005/8/layout/hList7"/>
    <dgm:cxn modelId="{369BB905-B9E9-42D9-8574-D6CA7E480222}" type="presParOf" srcId="{ED604035-6EEB-41A6-8964-6F8365D6B5A2}" destId="{BB61F13C-3720-4A78-9B89-ED222C8E4CAB}" srcOrd="2" destOrd="0" presId="urn:microsoft.com/office/officeart/2005/8/layout/hList7"/>
    <dgm:cxn modelId="{9E55FDEF-E936-461D-AB45-00FE11D1D05D}" type="presParOf" srcId="{BB61F13C-3720-4A78-9B89-ED222C8E4CAB}" destId="{36E68696-E6FD-4651-8EB4-00EB8AB973B6}" srcOrd="0" destOrd="0" presId="urn:microsoft.com/office/officeart/2005/8/layout/hList7"/>
    <dgm:cxn modelId="{C9DEAD40-EC1E-4F9D-B06B-99B9EBB45E19}" type="presParOf" srcId="{BB61F13C-3720-4A78-9B89-ED222C8E4CAB}" destId="{0459D611-1565-4B1F-A29D-A9990D6094AF}" srcOrd="1" destOrd="0" presId="urn:microsoft.com/office/officeart/2005/8/layout/hList7"/>
    <dgm:cxn modelId="{093B313C-DB51-49C7-84E1-56E73065933C}" type="presParOf" srcId="{BB61F13C-3720-4A78-9B89-ED222C8E4CAB}" destId="{BCE475FC-2004-467A-94C5-A370B206075A}" srcOrd="2" destOrd="0" presId="urn:microsoft.com/office/officeart/2005/8/layout/hList7"/>
    <dgm:cxn modelId="{2B0607BA-0D4F-4FA2-A343-BD75163D5ED2}" type="presParOf" srcId="{BB61F13C-3720-4A78-9B89-ED222C8E4CAB}" destId="{31F3336F-3A80-4AAD-9AE6-84CCD6BE7A46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F54ADD-AD38-4AEC-AA7A-9D9558A68CDA}" type="doc">
      <dgm:prSet loTypeId="urn:microsoft.com/office/officeart/2005/8/layout/vList2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7514D8C7-E109-40DF-B81E-0694541E8333}">
      <dgm:prSet/>
      <dgm:spPr/>
      <dgm:t>
        <a:bodyPr/>
        <a:lstStyle/>
        <a:p>
          <a:pPr rtl="0"/>
          <a:r>
            <a:rPr lang="en-US" b="0" i="0" dirty="0" err="1" smtClean="0"/>
            <a:t>Thư</a:t>
          </a:r>
          <a:r>
            <a:rPr lang="en-US" b="0" i="0" dirty="0" smtClean="0"/>
            <a:t> </a:t>
          </a:r>
          <a:r>
            <a:rPr lang="en-US" b="0" i="0" dirty="0" err="1" smtClean="0"/>
            <a:t>viện</a:t>
          </a:r>
          <a:r>
            <a:rPr lang="en-US" b="0" i="0" dirty="0" smtClean="0"/>
            <a:t> </a:t>
          </a:r>
          <a:r>
            <a:rPr lang="en-US" b="0" i="0" dirty="0" err="1" smtClean="0"/>
            <a:t>chuẩn</a:t>
          </a:r>
          <a:r>
            <a:rPr lang="en-US" b="0" i="0" dirty="0" smtClean="0"/>
            <a:t> </a:t>
          </a:r>
          <a:r>
            <a:rPr lang="en-US" b="0" i="0" dirty="0" err="1" smtClean="0"/>
            <a:t>trong</a:t>
          </a:r>
          <a:r>
            <a:rPr lang="en-US" b="0" i="0" dirty="0" smtClean="0"/>
            <a:t> C </a:t>
          </a:r>
          <a:r>
            <a:rPr lang="en-US" b="0" i="0" dirty="0" err="1" smtClean="0"/>
            <a:t>cung</a:t>
          </a:r>
          <a:r>
            <a:rPr lang="en-US" b="0" i="0" dirty="0" smtClean="0"/>
            <a:t> </a:t>
          </a:r>
          <a:r>
            <a:rPr lang="en-US" b="0" i="0" dirty="0" err="1" smtClean="0"/>
            <a:t>cấp</a:t>
          </a:r>
          <a:r>
            <a:rPr lang="en-US" b="0" i="0" dirty="0" smtClean="0"/>
            <a:t> </a:t>
          </a:r>
          <a:r>
            <a:rPr lang="en-US" b="0" i="0" dirty="0" err="1" smtClean="0"/>
            <a:t>các</a:t>
          </a:r>
          <a:r>
            <a:rPr lang="en-US" b="0" i="0" dirty="0" smtClean="0"/>
            <a:t> </a:t>
          </a:r>
          <a:r>
            <a:rPr lang="en-US" b="0" i="0" dirty="0" err="1" smtClean="0"/>
            <a:t>hàm</a:t>
          </a:r>
          <a:r>
            <a:rPr lang="en-US" b="0" i="0" dirty="0" smtClean="0"/>
            <a:t> </a:t>
          </a:r>
          <a:r>
            <a:rPr lang="en-US" b="0" i="0" dirty="0" err="1" smtClean="0"/>
            <a:t>xử</a:t>
          </a:r>
          <a:r>
            <a:rPr lang="en-US" b="0" i="0" dirty="0" smtClean="0"/>
            <a:t> </a:t>
          </a:r>
          <a:r>
            <a:rPr lang="en-US" b="0" i="0" dirty="0" err="1" smtClean="0"/>
            <a:t>lý</a:t>
          </a:r>
          <a:r>
            <a:rPr lang="en-US" b="0" i="0" dirty="0" smtClean="0"/>
            <a:t> </a:t>
          </a:r>
          <a:r>
            <a:rPr lang="en-US" b="0" i="0" dirty="0" err="1" smtClean="0"/>
            <a:t>cho</a:t>
          </a:r>
          <a:r>
            <a:rPr lang="en-US" b="0" i="0" dirty="0" smtClean="0"/>
            <a:t> </a:t>
          </a:r>
          <a:r>
            <a:rPr lang="en-US" b="0" i="0" dirty="0" err="1" smtClean="0"/>
            <a:t>việc</a:t>
          </a:r>
          <a:r>
            <a:rPr lang="en-US" b="0" i="0" dirty="0" smtClean="0"/>
            <a:t> </a:t>
          </a:r>
          <a:r>
            <a:rPr lang="en-US" b="0" i="0" dirty="0" err="1" smtClean="0"/>
            <a:t>nhập</a:t>
          </a:r>
          <a:r>
            <a:rPr lang="en-US" b="0" i="0" dirty="0" smtClean="0"/>
            <a:t> </a:t>
          </a:r>
          <a:r>
            <a:rPr lang="en-US" b="0" i="0" dirty="0" err="1" smtClean="0"/>
            <a:t>và</a:t>
          </a:r>
          <a:r>
            <a:rPr lang="en-US" b="0" i="0" dirty="0" smtClean="0"/>
            <a:t> </a:t>
          </a:r>
          <a:r>
            <a:rPr lang="en-US" b="0" i="0" dirty="0" err="1" smtClean="0"/>
            <a:t>xuất</a:t>
          </a:r>
          <a:r>
            <a:rPr lang="en-US" b="0" i="0" dirty="0" smtClean="0"/>
            <a:t>.</a:t>
          </a:r>
          <a:endParaRPr lang="en-US" dirty="0"/>
        </a:p>
      </dgm:t>
    </dgm:pt>
    <dgm:pt modelId="{B7F10AC9-B93B-4AFB-96FE-DCFD11114316}" type="parTrans" cxnId="{29CC69DC-CB6D-460D-9F60-DB0C7F50DDEA}">
      <dgm:prSet/>
      <dgm:spPr/>
      <dgm:t>
        <a:bodyPr/>
        <a:lstStyle/>
        <a:p>
          <a:endParaRPr lang="en-US"/>
        </a:p>
      </dgm:t>
    </dgm:pt>
    <dgm:pt modelId="{4CC88D8E-92DD-481F-A2AB-A13BC59E2211}" type="sibTrans" cxnId="{29CC69DC-CB6D-460D-9F60-DB0C7F50DDEA}">
      <dgm:prSet/>
      <dgm:spPr/>
      <dgm:t>
        <a:bodyPr/>
        <a:lstStyle/>
        <a:p>
          <a:endParaRPr lang="en-US"/>
        </a:p>
      </dgm:t>
    </dgm:pt>
    <dgm:pt modelId="{76D92062-8174-40C5-8427-733528F7DF4C}">
      <dgm:prSet/>
      <dgm:spPr/>
      <dgm:t>
        <a:bodyPr/>
        <a:lstStyle/>
        <a:p>
          <a:pPr rtl="0"/>
          <a:r>
            <a:rPr lang="en-US" b="0" i="0" smtClean="0"/>
            <a:t>Thư viện chuẩn có các hàm I/O, dùng để quản lý việc nhập, xuất, các thao tác trên ký tự và chuỗi.</a:t>
          </a:r>
          <a:endParaRPr lang="en-US"/>
        </a:p>
      </dgm:t>
    </dgm:pt>
    <dgm:pt modelId="{B27C9AEF-194A-423E-9481-019D5C505E86}" type="parTrans" cxnId="{9E9D20B0-E817-43FF-BD68-9DBAF65E644B}">
      <dgm:prSet/>
      <dgm:spPr/>
      <dgm:t>
        <a:bodyPr/>
        <a:lstStyle/>
        <a:p>
          <a:endParaRPr lang="en-US"/>
        </a:p>
      </dgm:t>
    </dgm:pt>
    <dgm:pt modelId="{9B34266F-9C2E-43A3-B37F-A670DA020569}" type="sibTrans" cxnId="{9E9D20B0-E817-43FF-BD68-9DBAF65E644B}">
      <dgm:prSet/>
      <dgm:spPr/>
      <dgm:t>
        <a:bodyPr/>
        <a:lstStyle/>
        <a:p>
          <a:endParaRPr lang="en-US"/>
        </a:p>
      </dgm:t>
    </dgm:pt>
    <dgm:pt modelId="{33266F72-7F41-4377-92B2-DC215EAD2C22}">
      <dgm:prSet/>
      <dgm:spPr/>
      <dgm:t>
        <a:bodyPr/>
        <a:lstStyle/>
        <a:p>
          <a:pPr rtl="0"/>
          <a:r>
            <a:rPr lang="en-US" b="0" i="0" smtClean="0"/>
            <a:t>Thiết bị nhập chuẩn thường là bàn phím.</a:t>
          </a:r>
          <a:endParaRPr lang="en-US"/>
        </a:p>
      </dgm:t>
    </dgm:pt>
    <dgm:pt modelId="{86165C18-CC3C-4BEA-83F7-6243A0266E8A}" type="parTrans" cxnId="{95EEA434-A240-4090-93C5-DA346104468D}">
      <dgm:prSet/>
      <dgm:spPr/>
      <dgm:t>
        <a:bodyPr/>
        <a:lstStyle/>
        <a:p>
          <a:endParaRPr lang="en-US"/>
        </a:p>
      </dgm:t>
    </dgm:pt>
    <dgm:pt modelId="{40B60928-2551-4202-BE11-2934373F0C1B}" type="sibTrans" cxnId="{95EEA434-A240-4090-93C5-DA346104468D}">
      <dgm:prSet/>
      <dgm:spPr/>
      <dgm:t>
        <a:bodyPr/>
        <a:lstStyle/>
        <a:p>
          <a:endParaRPr lang="en-US"/>
        </a:p>
      </dgm:t>
    </dgm:pt>
    <dgm:pt modelId="{28C04CD7-8B9F-4009-A76C-5EA74D725D66}">
      <dgm:prSet/>
      <dgm:spPr/>
      <dgm:t>
        <a:bodyPr/>
        <a:lstStyle/>
        <a:p>
          <a:pPr rtl="0"/>
          <a:r>
            <a:rPr lang="en-US" b="0" i="0" smtClean="0"/>
            <a:t>Thiết bị xuất chuẩn thường là màn hình (console).</a:t>
          </a:r>
          <a:endParaRPr lang="en-US"/>
        </a:p>
      </dgm:t>
    </dgm:pt>
    <dgm:pt modelId="{E084EA75-1C01-406F-A478-BADFC1A7BDDE}" type="parTrans" cxnId="{2F26E6BC-B308-46DF-B750-BE54DFD69D7B}">
      <dgm:prSet/>
      <dgm:spPr/>
      <dgm:t>
        <a:bodyPr/>
        <a:lstStyle/>
        <a:p>
          <a:endParaRPr lang="en-US"/>
        </a:p>
      </dgm:t>
    </dgm:pt>
    <dgm:pt modelId="{AF3C3613-3ECB-476B-BBD5-61B8AB5E0080}" type="sibTrans" cxnId="{2F26E6BC-B308-46DF-B750-BE54DFD69D7B}">
      <dgm:prSet/>
      <dgm:spPr/>
      <dgm:t>
        <a:bodyPr/>
        <a:lstStyle/>
        <a:p>
          <a:endParaRPr lang="en-US"/>
        </a:p>
      </dgm:t>
    </dgm:pt>
    <dgm:pt modelId="{EDD8F6B2-B8FB-4E02-B0FF-283DDDD192FC}">
      <dgm:prSet/>
      <dgm:spPr/>
      <dgm:t>
        <a:bodyPr/>
        <a:lstStyle/>
        <a:p>
          <a:pPr rtl="0"/>
          <a:r>
            <a:rPr lang="en-US" b="0" i="0" dirty="0" err="1" smtClean="0"/>
            <a:t>Nhập</a:t>
          </a:r>
          <a:r>
            <a:rPr lang="en-US" b="0" i="0" dirty="0" smtClean="0"/>
            <a:t> </a:t>
          </a:r>
          <a:r>
            <a:rPr lang="en-US" b="0" i="0" dirty="0" err="1" smtClean="0"/>
            <a:t>và</a:t>
          </a:r>
          <a:r>
            <a:rPr lang="en-US" b="0" i="0" dirty="0" smtClean="0"/>
            <a:t> </a:t>
          </a:r>
          <a:r>
            <a:rPr lang="en-US" b="0" i="0" dirty="0" err="1" smtClean="0"/>
            <a:t>xuất</a:t>
          </a:r>
          <a:r>
            <a:rPr lang="en-US" b="0" i="0" dirty="0" smtClean="0"/>
            <a:t> </a:t>
          </a:r>
          <a:r>
            <a:rPr lang="en-US" b="0" i="0" dirty="0" err="1" smtClean="0"/>
            <a:t>có</a:t>
          </a:r>
          <a:r>
            <a:rPr lang="en-US" b="0" i="0" dirty="0" smtClean="0"/>
            <a:t> </a:t>
          </a:r>
          <a:r>
            <a:rPr lang="en-US" b="0" i="0" dirty="0" err="1" smtClean="0"/>
            <a:t>thể</a:t>
          </a:r>
          <a:r>
            <a:rPr lang="en-US" b="0" i="0" dirty="0" smtClean="0"/>
            <a:t> </a:t>
          </a:r>
          <a:r>
            <a:rPr lang="en-US" b="0" i="0" dirty="0" err="1" smtClean="0"/>
            <a:t>được</a:t>
          </a:r>
          <a:r>
            <a:rPr lang="en-US" b="0" i="0" dirty="0" smtClean="0"/>
            <a:t> </a:t>
          </a:r>
          <a:r>
            <a:rPr lang="en-US" b="0" i="0" dirty="0" err="1" smtClean="0"/>
            <a:t>xử</a:t>
          </a:r>
          <a:r>
            <a:rPr lang="en-US" b="0" i="0" dirty="0" smtClean="0"/>
            <a:t> </a:t>
          </a:r>
          <a:r>
            <a:rPr lang="en-US" b="0" i="0" dirty="0" err="1" smtClean="0"/>
            <a:t>lý</a:t>
          </a:r>
          <a:r>
            <a:rPr lang="en-US" b="0" i="0" dirty="0" smtClean="0"/>
            <a:t> qua </a:t>
          </a:r>
          <a:r>
            <a:rPr lang="en-US" b="0" i="0" dirty="0" err="1" smtClean="0"/>
            <a:t>các</a:t>
          </a:r>
          <a:r>
            <a:rPr lang="en-US" b="0" i="0" dirty="0" smtClean="0"/>
            <a:t> </a:t>
          </a:r>
          <a:r>
            <a:rPr lang="en-US" b="0" i="0" dirty="0" err="1" smtClean="0"/>
            <a:t>tập</a:t>
          </a:r>
          <a:r>
            <a:rPr lang="en-US" b="0" i="0" dirty="0" smtClean="0"/>
            <a:t> tin </a:t>
          </a:r>
          <a:r>
            <a:rPr lang="en-US" b="0" i="0" dirty="0" err="1" smtClean="0"/>
            <a:t>thay</a:t>
          </a:r>
          <a:r>
            <a:rPr lang="en-US" b="0" i="0" dirty="0" smtClean="0"/>
            <a:t> </a:t>
          </a:r>
          <a:r>
            <a:rPr lang="en-US" b="0" i="0" dirty="0" err="1" smtClean="0"/>
            <a:t>vì</a:t>
          </a:r>
          <a:r>
            <a:rPr lang="en-US" b="0" i="0" dirty="0" smtClean="0"/>
            <a:t> </a:t>
          </a:r>
          <a:r>
            <a:rPr lang="en-US" b="0" i="0" dirty="0" err="1" smtClean="0"/>
            <a:t>từ</a:t>
          </a:r>
          <a:r>
            <a:rPr lang="en-US" b="0" i="0" dirty="0" smtClean="0"/>
            <a:t> </a:t>
          </a:r>
          <a:r>
            <a:rPr lang="en-US" b="0" i="0" dirty="0" err="1" smtClean="0"/>
            <a:t>các</a:t>
          </a:r>
          <a:r>
            <a:rPr lang="en-US" b="0" i="0" dirty="0" smtClean="0"/>
            <a:t> </a:t>
          </a:r>
          <a:r>
            <a:rPr lang="en-US" b="0" i="0" dirty="0" err="1" smtClean="0"/>
            <a:t>thiết</a:t>
          </a:r>
          <a:r>
            <a:rPr lang="en-US" b="0" i="0" dirty="0" smtClean="0"/>
            <a:t> </a:t>
          </a:r>
          <a:r>
            <a:rPr lang="en-US" b="0" i="0" dirty="0" err="1" smtClean="0"/>
            <a:t>bị</a:t>
          </a:r>
          <a:r>
            <a:rPr lang="en-US" b="0" i="0" dirty="0" smtClean="0"/>
            <a:t> </a:t>
          </a:r>
          <a:r>
            <a:rPr lang="en-US" b="0" i="0" dirty="0" err="1" smtClean="0"/>
            <a:t>chuẩn</a:t>
          </a:r>
          <a:r>
            <a:rPr lang="en-US" b="0" i="0" dirty="0" smtClean="0"/>
            <a:t>.</a:t>
          </a:r>
          <a:endParaRPr lang="en-US" dirty="0"/>
        </a:p>
      </dgm:t>
    </dgm:pt>
    <dgm:pt modelId="{56DB919D-CB31-47D1-8998-7394E7856163}" type="parTrans" cxnId="{67E19ABD-0F66-4A9D-8BE1-608EB8A62862}">
      <dgm:prSet/>
      <dgm:spPr/>
      <dgm:t>
        <a:bodyPr/>
        <a:lstStyle/>
        <a:p>
          <a:endParaRPr lang="en-US"/>
        </a:p>
      </dgm:t>
    </dgm:pt>
    <dgm:pt modelId="{FFF9989B-5F77-4ECB-B1C2-8156AA01EBB1}" type="sibTrans" cxnId="{67E19ABD-0F66-4A9D-8BE1-608EB8A62862}">
      <dgm:prSet/>
      <dgm:spPr/>
      <dgm:t>
        <a:bodyPr/>
        <a:lstStyle/>
        <a:p>
          <a:endParaRPr lang="en-US"/>
        </a:p>
      </dgm:t>
    </dgm:pt>
    <dgm:pt modelId="{98775AF7-CD11-44DB-AFC9-11C10D5F5B78}" type="pres">
      <dgm:prSet presAssocID="{5EF54ADD-AD38-4AEC-AA7A-9D9558A68CDA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07E938C-2659-4F2D-98EC-64C6CA072F97}" type="pres">
      <dgm:prSet presAssocID="{7514D8C7-E109-40DF-B81E-0694541E8333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F4118E-6A87-4C71-A65A-F640718E530A}" type="pres">
      <dgm:prSet presAssocID="{4CC88D8E-92DD-481F-A2AB-A13BC59E2211}" presName="spacer" presStyleCnt="0"/>
      <dgm:spPr/>
    </dgm:pt>
    <dgm:pt modelId="{6141EE44-47C5-4C22-AC48-2CEBCACA6820}" type="pres">
      <dgm:prSet presAssocID="{76D92062-8174-40C5-8427-733528F7DF4C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3C952C-0506-42D1-9CA6-2EDF5041F72E}" type="pres">
      <dgm:prSet presAssocID="{9B34266F-9C2E-43A3-B37F-A670DA020569}" presName="spacer" presStyleCnt="0"/>
      <dgm:spPr/>
    </dgm:pt>
    <dgm:pt modelId="{AD46E11E-C286-4CF6-AB85-D48F9030C710}" type="pres">
      <dgm:prSet presAssocID="{33266F72-7F41-4377-92B2-DC215EAD2C22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77BB39-5B0A-459F-970F-063B8AC68A93}" type="pres">
      <dgm:prSet presAssocID="{40B60928-2551-4202-BE11-2934373F0C1B}" presName="spacer" presStyleCnt="0"/>
      <dgm:spPr/>
    </dgm:pt>
    <dgm:pt modelId="{0E4EC913-5923-40E8-AEC9-D8EE987BA782}" type="pres">
      <dgm:prSet presAssocID="{28C04CD7-8B9F-4009-A76C-5EA74D725D66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B3C409-2EE6-4270-891B-695C5EFCBA0F}" type="pres">
      <dgm:prSet presAssocID="{AF3C3613-3ECB-476B-BBD5-61B8AB5E0080}" presName="spacer" presStyleCnt="0"/>
      <dgm:spPr/>
    </dgm:pt>
    <dgm:pt modelId="{4DE37971-A032-47C9-8BB0-8DD0542AF277}" type="pres">
      <dgm:prSet presAssocID="{EDD8F6B2-B8FB-4E02-B0FF-283DDDD192FC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F26E6BC-B308-46DF-B750-BE54DFD69D7B}" srcId="{5EF54ADD-AD38-4AEC-AA7A-9D9558A68CDA}" destId="{28C04CD7-8B9F-4009-A76C-5EA74D725D66}" srcOrd="3" destOrd="0" parTransId="{E084EA75-1C01-406F-A478-BADFC1A7BDDE}" sibTransId="{AF3C3613-3ECB-476B-BBD5-61B8AB5E0080}"/>
    <dgm:cxn modelId="{421AC425-F219-41B4-8E84-119B09194EC4}" type="presOf" srcId="{76D92062-8174-40C5-8427-733528F7DF4C}" destId="{6141EE44-47C5-4C22-AC48-2CEBCACA6820}" srcOrd="0" destOrd="0" presId="urn:microsoft.com/office/officeart/2005/8/layout/vList2"/>
    <dgm:cxn modelId="{7FF3CAED-3E61-4D7C-AA77-4D54EA3D564A}" type="presOf" srcId="{33266F72-7F41-4377-92B2-DC215EAD2C22}" destId="{AD46E11E-C286-4CF6-AB85-D48F9030C710}" srcOrd="0" destOrd="0" presId="urn:microsoft.com/office/officeart/2005/8/layout/vList2"/>
    <dgm:cxn modelId="{95EEA434-A240-4090-93C5-DA346104468D}" srcId="{5EF54ADD-AD38-4AEC-AA7A-9D9558A68CDA}" destId="{33266F72-7F41-4377-92B2-DC215EAD2C22}" srcOrd="2" destOrd="0" parTransId="{86165C18-CC3C-4BEA-83F7-6243A0266E8A}" sibTransId="{40B60928-2551-4202-BE11-2934373F0C1B}"/>
    <dgm:cxn modelId="{A43DEA95-5581-4B36-9954-BE06CA34B217}" type="presOf" srcId="{7514D8C7-E109-40DF-B81E-0694541E8333}" destId="{E07E938C-2659-4F2D-98EC-64C6CA072F97}" srcOrd="0" destOrd="0" presId="urn:microsoft.com/office/officeart/2005/8/layout/vList2"/>
    <dgm:cxn modelId="{936BCDD2-D5AF-49AE-B465-8A036906D187}" type="presOf" srcId="{28C04CD7-8B9F-4009-A76C-5EA74D725D66}" destId="{0E4EC913-5923-40E8-AEC9-D8EE987BA782}" srcOrd="0" destOrd="0" presId="urn:microsoft.com/office/officeart/2005/8/layout/vList2"/>
    <dgm:cxn modelId="{29CC69DC-CB6D-460D-9F60-DB0C7F50DDEA}" srcId="{5EF54ADD-AD38-4AEC-AA7A-9D9558A68CDA}" destId="{7514D8C7-E109-40DF-B81E-0694541E8333}" srcOrd="0" destOrd="0" parTransId="{B7F10AC9-B93B-4AFB-96FE-DCFD11114316}" sibTransId="{4CC88D8E-92DD-481F-A2AB-A13BC59E2211}"/>
    <dgm:cxn modelId="{958E8A5F-84F4-4F4A-A7CD-7382D5EB667B}" type="presOf" srcId="{5EF54ADD-AD38-4AEC-AA7A-9D9558A68CDA}" destId="{98775AF7-CD11-44DB-AFC9-11C10D5F5B78}" srcOrd="0" destOrd="0" presId="urn:microsoft.com/office/officeart/2005/8/layout/vList2"/>
    <dgm:cxn modelId="{A91E5571-64CC-48DB-8C6F-4A417D775DCC}" type="presOf" srcId="{EDD8F6B2-B8FB-4E02-B0FF-283DDDD192FC}" destId="{4DE37971-A032-47C9-8BB0-8DD0542AF277}" srcOrd="0" destOrd="0" presId="urn:microsoft.com/office/officeart/2005/8/layout/vList2"/>
    <dgm:cxn modelId="{9E9D20B0-E817-43FF-BD68-9DBAF65E644B}" srcId="{5EF54ADD-AD38-4AEC-AA7A-9D9558A68CDA}" destId="{76D92062-8174-40C5-8427-733528F7DF4C}" srcOrd="1" destOrd="0" parTransId="{B27C9AEF-194A-423E-9481-019D5C505E86}" sibTransId="{9B34266F-9C2E-43A3-B37F-A670DA020569}"/>
    <dgm:cxn modelId="{67E19ABD-0F66-4A9D-8BE1-608EB8A62862}" srcId="{5EF54ADD-AD38-4AEC-AA7A-9D9558A68CDA}" destId="{EDD8F6B2-B8FB-4E02-B0FF-283DDDD192FC}" srcOrd="4" destOrd="0" parTransId="{56DB919D-CB31-47D1-8998-7394E7856163}" sibTransId="{FFF9989B-5F77-4ECB-B1C2-8156AA01EBB1}"/>
    <dgm:cxn modelId="{D6808F28-D663-4658-A11F-394A88BF2FFD}" type="presParOf" srcId="{98775AF7-CD11-44DB-AFC9-11C10D5F5B78}" destId="{E07E938C-2659-4F2D-98EC-64C6CA072F97}" srcOrd="0" destOrd="0" presId="urn:microsoft.com/office/officeart/2005/8/layout/vList2"/>
    <dgm:cxn modelId="{CA4BF7AD-1EA4-4B42-8947-2910E26C1E64}" type="presParOf" srcId="{98775AF7-CD11-44DB-AFC9-11C10D5F5B78}" destId="{EFF4118E-6A87-4C71-A65A-F640718E530A}" srcOrd="1" destOrd="0" presId="urn:microsoft.com/office/officeart/2005/8/layout/vList2"/>
    <dgm:cxn modelId="{DB69451B-70CB-409B-AE26-854B1F02F2C9}" type="presParOf" srcId="{98775AF7-CD11-44DB-AFC9-11C10D5F5B78}" destId="{6141EE44-47C5-4C22-AC48-2CEBCACA6820}" srcOrd="2" destOrd="0" presId="urn:microsoft.com/office/officeart/2005/8/layout/vList2"/>
    <dgm:cxn modelId="{51BC106F-F5B1-4F70-AA9E-C1D1080FD4BB}" type="presParOf" srcId="{98775AF7-CD11-44DB-AFC9-11C10D5F5B78}" destId="{4E3C952C-0506-42D1-9CA6-2EDF5041F72E}" srcOrd="3" destOrd="0" presId="urn:microsoft.com/office/officeart/2005/8/layout/vList2"/>
    <dgm:cxn modelId="{CA8EB9AC-BC3A-482E-8FC1-BFA15724BF78}" type="presParOf" srcId="{98775AF7-CD11-44DB-AFC9-11C10D5F5B78}" destId="{AD46E11E-C286-4CF6-AB85-D48F9030C710}" srcOrd="4" destOrd="0" presId="urn:microsoft.com/office/officeart/2005/8/layout/vList2"/>
    <dgm:cxn modelId="{F8AC16C5-5D96-48DC-9C52-FEE2C7EE9BA2}" type="presParOf" srcId="{98775AF7-CD11-44DB-AFC9-11C10D5F5B78}" destId="{6477BB39-5B0A-459F-970F-063B8AC68A93}" srcOrd="5" destOrd="0" presId="urn:microsoft.com/office/officeart/2005/8/layout/vList2"/>
    <dgm:cxn modelId="{0FEF785B-B4C1-4A3D-90C4-5A0F7E2CED5B}" type="presParOf" srcId="{98775AF7-CD11-44DB-AFC9-11C10D5F5B78}" destId="{0E4EC913-5923-40E8-AEC9-D8EE987BA782}" srcOrd="6" destOrd="0" presId="urn:microsoft.com/office/officeart/2005/8/layout/vList2"/>
    <dgm:cxn modelId="{0158FA50-E45A-4736-8678-1D97E3C28473}" type="presParOf" srcId="{98775AF7-CD11-44DB-AFC9-11C10D5F5B78}" destId="{CFB3C409-2EE6-4270-891B-695C5EFCBA0F}" srcOrd="7" destOrd="0" presId="urn:microsoft.com/office/officeart/2005/8/layout/vList2"/>
    <dgm:cxn modelId="{E3D4C066-3AB9-455D-9A37-7065CEA13C26}" type="presParOf" srcId="{98775AF7-CD11-44DB-AFC9-11C10D5F5B78}" destId="{4DE37971-A032-47C9-8BB0-8DD0542AF277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1F768AE-87D1-479E-BF9C-2DAFC752354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A4EAC1D-B3A3-4462-A73F-93CF6F904DA5}">
      <dgm:prSet custT="1"/>
      <dgm:spPr/>
      <dgm:t>
        <a:bodyPr/>
        <a:lstStyle/>
        <a:p>
          <a:pPr rtl="0"/>
          <a:r>
            <a:rPr lang="en-US" sz="1800" b="0" i="0" smtClean="0"/>
            <a:t>#include &lt;stdio.h&gt;</a:t>
          </a:r>
          <a:endParaRPr lang="en-US" sz="1800"/>
        </a:p>
      </dgm:t>
    </dgm:pt>
    <dgm:pt modelId="{62D37328-52D9-4C87-A269-A8B3BFBAD84D}" type="parTrans" cxnId="{6D4F0E69-9F70-4981-BF20-D6352A9ADB77}">
      <dgm:prSet/>
      <dgm:spPr/>
      <dgm:t>
        <a:bodyPr/>
        <a:lstStyle/>
        <a:p>
          <a:endParaRPr lang="en-US"/>
        </a:p>
      </dgm:t>
    </dgm:pt>
    <dgm:pt modelId="{D2419D43-0148-453F-AA9D-2AC3A069ED22}" type="sibTrans" cxnId="{6D4F0E69-9F70-4981-BF20-D6352A9ADB77}">
      <dgm:prSet/>
      <dgm:spPr/>
      <dgm:t>
        <a:bodyPr/>
        <a:lstStyle/>
        <a:p>
          <a:endParaRPr lang="en-US"/>
        </a:p>
      </dgm:t>
    </dgm:pt>
    <dgm:pt modelId="{D4477595-4FE4-4B68-870A-522F2AC3776A}">
      <dgm:prSet custT="1"/>
      <dgm:spPr/>
      <dgm:t>
        <a:bodyPr/>
        <a:lstStyle/>
        <a:p>
          <a:pPr rtl="0"/>
          <a:r>
            <a:rPr lang="en-US" sz="1800" b="0" i="0" smtClean="0"/>
            <a:t>Đây là câu lệnh tiền xử lý</a:t>
          </a:r>
          <a:endParaRPr lang="en-US" sz="1800"/>
        </a:p>
      </dgm:t>
    </dgm:pt>
    <dgm:pt modelId="{65A653B1-A434-4BF4-BADB-1B33FE3F5988}" type="parTrans" cxnId="{87012205-4CCB-4DB1-A1E5-DAB7AB6FD1D7}">
      <dgm:prSet/>
      <dgm:spPr/>
      <dgm:t>
        <a:bodyPr/>
        <a:lstStyle/>
        <a:p>
          <a:endParaRPr lang="en-US"/>
        </a:p>
      </dgm:t>
    </dgm:pt>
    <dgm:pt modelId="{5612389E-E20E-4B73-975E-99B3AAA5E051}" type="sibTrans" cxnId="{87012205-4CCB-4DB1-A1E5-DAB7AB6FD1D7}">
      <dgm:prSet/>
      <dgm:spPr/>
      <dgm:t>
        <a:bodyPr/>
        <a:lstStyle/>
        <a:p>
          <a:endParaRPr lang="en-US"/>
        </a:p>
      </dgm:t>
    </dgm:pt>
    <dgm:pt modelId="{450524AD-01F1-49A2-B0DC-6D33B3D8731D}">
      <dgm:prSet custT="1"/>
      <dgm:spPr/>
      <dgm:t>
        <a:bodyPr/>
        <a:lstStyle/>
        <a:p>
          <a:pPr rtl="0"/>
          <a:r>
            <a:rPr lang="en-US" sz="1800" b="0" i="0" smtClean="0"/>
            <a:t>stdio.h là tập tin header (header file)</a:t>
          </a:r>
          <a:endParaRPr lang="en-US" sz="1800"/>
        </a:p>
      </dgm:t>
    </dgm:pt>
    <dgm:pt modelId="{70D3B6BD-1FA7-4266-A9A3-3FE4EE500E72}" type="parTrans" cxnId="{7C113E16-6651-4F52-B149-C83D5D7AE494}">
      <dgm:prSet/>
      <dgm:spPr/>
      <dgm:t>
        <a:bodyPr/>
        <a:lstStyle/>
        <a:p>
          <a:endParaRPr lang="en-US"/>
        </a:p>
      </dgm:t>
    </dgm:pt>
    <dgm:pt modelId="{26ABD586-2D53-449F-A077-B0A80FFBBEC9}" type="sibTrans" cxnId="{7C113E16-6651-4F52-B149-C83D5D7AE494}">
      <dgm:prSet/>
      <dgm:spPr/>
      <dgm:t>
        <a:bodyPr/>
        <a:lstStyle/>
        <a:p>
          <a:endParaRPr lang="en-US"/>
        </a:p>
      </dgm:t>
    </dgm:pt>
    <dgm:pt modelId="{22A85649-BBC6-4B2C-9EC4-47869435AB8F}">
      <dgm:prSet custT="1"/>
      <dgm:spPr/>
      <dgm:t>
        <a:bodyPr/>
        <a:lstStyle/>
        <a:p>
          <a:pPr rtl="0"/>
          <a:r>
            <a:rPr lang="en-US" sz="1800" b="0" i="0" dirty="0" err="1" smtClean="0"/>
            <a:t>Chứa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các</a:t>
          </a:r>
          <a:r>
            <a:rPr lang="en-US" sz="1800" b="0" i="0" dirty="0" smtClean="0"/>
            <a:t> macro </a:t>
          </a:r>
          <a:r>
            <a:rPr lang="en-US" sz="1800" b="0" i="0" dirty="0" err="1" smtClean="0"/>
            <a:t>sử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dụng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cho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nhiều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hàm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nhập</a:t>
          </a:r>
          <a:r>
            <a:rPr lang="en-US" sz="1800" b="0" i="0" dirty="0" smtClean="0"/>
            <a:t>/</a:t>
          </a:r>
          <a:r>
            <a:rPr lang="en-US" sz="1800" b="0" i="0" dirty="0" err="1" smtClean="0"/>
            <a:t>xuất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trong</a:t>
          </a:r>
          <a:r>
            <a:rPr lang="en-US" sz="1800" b="0" i="0" dirty="0" smtClean="0"/>
            <a:t> C</a:t>
          </a:r>
          <a:endParaRPr lang="en-US" sz="1800" dirty="0"/>
        </a:p>
      </dgm:t>
    </dgm:pt>
    <dgm:pt modelId="{54B6210E-FF2B-4CFE-BB37-D95054733462}" type="parTrans" cxnId="{64073B15-D6C5-4143-980F-97E01524E438}">
      <dgm:prSet/>
      <dgm:spPr/>
      <dgm:t>
        <a:bodyPr/>
        <a:lstStyle/>
        <a:p>
          <a:endParaRPr lang="en-US"/>
        </a:p>
      </dgm:t>
    </dgm:pt>
    <dgm:pt modelId="{E654018B-C3CA-423E-8B5E-DDF85C46290A}" type="sibTrans" cxnId="{64073B15-D6C5-4143-980F-97E01524E438}">
      <dgm:prSet/>
      <dgm:spPr/>
      <dgm:t>
        <a:bodyPr/>
        <a:lstStyle/>
        <a:p>
          <a:endParaRPr lang="en-US"/>
        </a:p>
      </dgm:t>
    </dgm:pt>
    <dgm:pt modelId="{E74A1D8B-DDE2-4099-8F8D-2EE570EA8E7D}">
      <dgm:prSet custT="1"/>
      <dgm:spPr/>
      <dgm:t>
        <a:bodyPr/>
        <a:lstStyle/>
        <a:p>
          <a:pPr rtl="0"/>
          <a:r>
            <a:rPr lang="en-US" sz="1800" b="0" i="0" dirty="0" smtClean="0"/>
            <a:t>Các macro </a:t>
          </a:r>
          <a:r>
            <a:rPr lang="en-US" sz="1800" b="0" i="0" dirty="0" err="1" smtClean="0"/>
            <a:t>trong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stdio.h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giúp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các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hàm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printf</a:t>
          </a:r>
          <a:r>
            <a:rPr lang="en-US" sz="1800" b="0" i="0" dirty="0" smtClean="0"/>
            <a:t>(), </a:t>
          </a:r>
          <a:r>
            <a:rPr lang="en-US" sz="1800" b="0" i="0" dirty="0" err="1" smtClean="0"/>
            <a:t>scanf</a:t>
          </a:r>
          <a:r>
            <a:rPr lang="en-US" sz="1800" b="0" i="0" dirty="0" smtClean="0"/>
            <a:t>(), putchar(), getchar() </a:t>
          </a:r>
          <a:r>
            <a:rPr lang="en-US" sz="1800" b="0" i="0" dirty="0" err="1" smtClean="0"/>
            <a:t>thực</a:t>
          </a:r>
          <a:r>
            <a:rPr lang="en-US" sz="1800" b="0" i="0" dirty="0" smtClean="0"/>
            <a:t> </a:t>
          </a:r>
          <a:r>
            <a:rPr lang="en-US" sz="1800" b="0" i="0" dirty="0" err="1" smtClean="0"/>
            <a:t>thi</a:t>
          </a:r>
          <a:endParaRPr lang="en-US" sz="1800" dirty="0"/>
        </a:p>
      </dgm:t>
    </dgm:pt>
    <dgm:pt modelId="{CD3C4C2C-5D3E-4FFB-B6E6-053037D0361F}" type="parTrans" cxnId="{7D2A12C2-A9AF-4356-A202-A5CCED881916}">
      <dgm:prSet/>
      <dgm:spPr/>
      <dgm:t>
        <a:bodyPr/>
        <a:lstStyle/>
        <a:p>
          <a:endParaRPr lang="en-US"/>
        </a:p>
      </dgm:t>
    </dgm:pt>
    <dgm:pt modelId="{240CF366-A9E8-4396-BE52-A8603CC25F6E}" type="sibTrans" cxnId="{7D2A12C2-A9AF-4356-A202-A5CCED881916}">
      <dgm:prSet/>
      <dgm:spPr/>
      <dgm:t>
        <a:bodyPr/>
        <a:lstStyle/>
        <a:p>
          <a:endParaRPr lang="en-US"/>
        </a:p>
      </dgm:t>
    </dgm:pt>
    <dgm:pt modelId="{74BAF0FB-95D9-459C-A6D3-83C3FA73658A}" type="pres">
      <dgm:prSet presAssocID="{F1F768AE-87D1-479E-BF9C-2DAFC752354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DEFC1BA-E357-4EBD-B90A-4F9B755D8AA1}" type="pres">
      <dgm:prSet presAssocID="{8A4EAC1D-B3A3-4462-A73F-93CF6F904DA5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5A59DC-539E-40B6-81B6-F2FE6AEEEEA5}" type="pres">
      <dgm:prSet presAssocID="{D2419D43-0148-453F-AA9D-2AC3A069ED22}" presName="spacer" presStyleCnt="0"/>
      <dgm:spPr/>
    </dgm:pt>
    <dgm:pt modelId="{DDFFFFF4-1F33-4EAA-A0A4-1E037EB0D917}" type="pres">
      <dgm:prSet presAssocID="{D4477595-4FE4-4B68-870A-522F2AC3776A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4C58E7-99C8-407E-9A7D-8B567E97CC3D}" type="pres">
      <dgm:prSet presAssocID="{5612389E-E20E-4B73-975E-99B3AAA5E051}" presName="spacer" presStyleCnt="0"/>
      <dgm:spPr/>
    </dgm:pt>
    <dgm:pt modelId="{206B7160-3311-4D48-BFA5-99B0363C87A2}" type="pres">
      <dgm:prSet presAssocID="{450524AD-01F1-49A2-B0DC-6D33B3D8731D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ED6321-E633-402A-AF79-AE59C4EF1D3A}" type="pres">
      <dgm:prSet presAssocID="{26ABD586-2D53-449F-A077-B0A80FFBBEC9}" presName="spacer" presStyleCnt="0"/>
      <dgm:spPr/>
    </dgm:pt>
    <dgm:pt modelId="{ADDD11C2-2370-4FD9-80A3-AC01F03A10E5}" type="pres">
      <dgm:prSet presAssocID="{22A85649-BBC6-4B2C-9EC4-47869435AB8F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FBE22A-31C3-48CE-B8A7-6B400AD10466}" type="pres">
      <dgm:prSet presAssocID="{E654018B-C3CA-423E-8B5E-DDF85C46290A}" presName="spacer" presStyleCnt="0"/>
      <dgm:spPr/>
    </dgm:pt>
    <dgm:pt modelId="{D3B8DF01-77C5-433A-AF28-A9A51B50B78D}" type="pres">
      <dgm:prSet presAssocID="{E74A1D8B-DDE2-4099-8F8D-2EE570EA8E7D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FCF571D-9AAF-45C6-9736-D7205F4DE37F}" type="presOf" srcId="{D4477595-4FE4-4B68-870A-522F2AC3776A}" destId="{DDFFFFF4-1F33-4EAA-A0A4-1E037EB0D917}" srcOrd="0" destOrd="0" presId="urn:microsoft.com/office/officeart/2005/8/layout/vList2"/>
    <dgm:cxn modelId="{7D2A12C2-A9AF-4356-A202-A5CCED881916}" srcId="{F1F768AE-87D1-479E-BF9C-2DAFC752354D}" destId="{E74A1D8B-DDE2-4099-8F8D-2EE570EA8E7D}" srcOrd="4" destOrd="0" parTransId="{CD3C4C2C-5D3E-4FFB-B6E6-053037D0361F}" sibTransId="{240CF366-A9E8-4396-BE52-A8603CC25F6E}"/>
    <dgm:cxn modelId="{A20819AA-7B37-4B4F-8E22-C4708E15E0CF}" type="presOf" srcId="{F1F768AE-87D1-479E-BF9C-2DAFC752354D}" destId="{74BAF0FB-95D9-459C-A6D3-83C3FA73658A}" srcOrd="0" destOrd="0" presId="urn:microsoft.com/office/officeart/2005/8/layout/vList2"/>
    <dgm:cxn modelId="{7C113E16-6651-4F52-B149-C83D5D7AE494}" srcId="{F1F768AE-87D1-479E-BF9C-2DAFC752354D}" destId="{450524AD-01F1-49A2-B0DC-6D33B3D8731D}" srcOrd="2" destOrd="0" parTransId="{70D3B6BD-1FA7-4266-A9A3-3FE4EE500E72}" sibTransId="{26ABD586-2D53-449F-A077-B0A80FFBBEC9}"/>
    <dgm:cxn modelId="{CE1F9147-16BC-4F25-9C6D-37713F6EA977}" type="presOf" srcId="{8A4EAC1D-B3A3-4462-A73F-93CF6F904DA5}" destId="{DDEFC1BA-E357-4EBD-B90A-4F9B755D8AA1}" srcOrd="0" destOrd="0" presId="urn:microsoft.com/office/officeart/2005/8/layout/vList2"/>
    <dgm:cxn modelId="{87012205-4CCB-4DB1-A1E5-DAB7AB6FD1D7}" srcId="{F1F768AE-87D1-479E-BF9C-2DAFC752354D}" destId="{D4477595-4FE4-4B68-870A-522F2AC3776A}" srcOrd="1" destOrd="0" parTransId="{65A653B1-A434-4BF4-BADB-1B33FE3F5988}" sibTransId="{5612389E-E20E-4B73-975E-99B3AAA5E051}"/>
    <dgm:cxn modelId="{6D4F0E69-9F70-4981-BF20-D6352A9ADB77}" srcId="{F1F768AE-87D1-479E-BF9C-2DAFC752354D}" destId="{8A4EAC1D-B3A3-4462-A73F-93CF6F904DA5}" srcOrd="0" destOrd="0" parTransId="{62D37328-52D9-4C87-A269-A8B3BFBAD84D}" sibTransId="{D2419D43-0148-453F-AA9D-2AC3A069ED22}"/>
    <dgm:cxn modelId="{D13AFEEC-0EC1-48E1-8625-8F596EFC04F8}" type="presOf" srcId="{22A85649-BBC6-4B2C-9EC4-47869435AB8F}" destId="{ADDD11C2-2370-4FD9-80A3-AC01F03A10E5}" srcOrd="0" destOrd="0" presId="urn:microsoft.com/office/officeart/2005/8/layout/vList2"/>
    <dgm:cxn modelId="{64073B15-D6C5-4143-980F-97E01524E438}" srcId="{F1F768AE-87D1-479E-BF9C-2DAFC752354D}" destId="{22A85649-BBC6-4B2C-9EC4-47869435AB8F}" srcOrd="3" destOrd="0" parTransId="{54B6210E-FF2B-4CFE-BB37-D95054733462}" sibTransId="{E654018B-C3CA-423E-8B5E-DDF85C46290A}"/>
    <dgm:cxn modelId="{2D7EBC9D-3430-4ED9-891D-EF86AFDDEFA1}" type="presOf" srcId="{450524AD-01F1-49A2-B0DC-6D33B3D8731D}" destId="{206B7160-3311-4D48-BFA5-99B0363C87A2}" srcOrd="0" destOrd="0" presId="urn:microsoft.com/office/officeart/2005/8/layout/vList2"/>
    <dgm:cxn modelId="{0E835282-B7AF-45FB-B000-DF3BCA6ACE48}" type="presOf" srcId="{E74A1D8B-DDE2-4099-8F8D-2EE570EA8E7D}" destId="{D3B8DF01-77C5-433A-AF28-A9A51B50B78D}" srcOrd="0" destOrd="0" presId="urn:microsoft.com/office/officeart/2005/8/layout/vList2"/>
    <dgm:cxn modelId="{F28190A6-5302-4DFF-9E6E-77EB8FD4B573}" type="presParOf" srcId="{74BAF0FB-95D9-459C-A6D3-83C3FA73658A}" destId="{DDEFC1BA-E357-4EBD-B90A-4F9B755D8AA1}" srcOrd="0" destOrd="0" presId="urn:microsoft.com/office/officeart/2005/8/layout/vList2"/>
    <dgm:cxn modelId="{05471CEC-3708-4DCC-99F0-37F4FC94BE97}" type="presParOf" srcId="{74BAF0FB-95D9-459C-A6D3-83C3FA73658A}" destId="{AB5A59DC-539E-40B6-81B6-F2FE6AEEEEA5}" srcOrd="1" destOrd="0" presId="urn:microsoft.com/office/officeart/2005/8/layout/vList2"/>
    <dgm:cxn modelId="{B46C1B29-3FAD-4995-8198-BF6264BFFB8D}" type="presParOf" srcId="{74BAF0FB-95D9-459C-A6D3-83C3FA73658A}" destId="{DDFFFFF4-1F33-4EAA-A0A4-1E037EB0D917}" srcOrd="2" destOrd="0" presId="urn:microsoft.com/office/officeart/2005/8/layout/vList2"/>
    <dgm:cxn modelId="{3D03B250-1880-40D4-9734-D3E895525EFD}" type="presParOf" srcId="{74BAF0FB-95D9-459C-A6D3-83C3FA73658A}" destId="{284C58E7-99C8-407E-9A7D-8B567E97CC3D}" srcOrd="3" destOrd="0" presId="urn:microsoft.com/office/officeart/2005/8/layout/vList2"/>
    <dgm:cxn modelId="{D616D8DC-3B49-4FA2-B445-F5E05B7184D7}" type="presParOf" srcId="{74BAF0FB-95D9-459C-A6D3-83C3FA73658A}" destId="{206B7160-3311-4D48-BFA5-99B0363C87A2}" srcOrd="4" destOrd="0" presId="urn:microsoft.com/office/officeart/2005/8/layout/vList2"/>
    <dgm:cxn modelId="{BC2FA8C6-425D-4DB2-BED9-70517AEC3C80}" type="presParOf" srcId="{74BAF0FB-95D9-459C-A6D3-83C3FA73658A}" destId="{D4ED6321-E633-402A-AF79-AE59C4EF1D3A}" srcOrd="5" destOrd="0" presId="urn:microsoft.com/office/officeart/2005/8/layout/vList2"/>
    <dgm:cxn modelId="{F21E70CC-5104-4C2B-8AD7-6C0EEB5D2B0D}" type="presParOf" srcId="{74BAF0FB-95D9-459C-A6D3-83C3FA73658A}" destId="{ADDD11C2-2370-4FD9-80A3-AC01F03A10E5}" srcOrd="6" destOrd="0" presId="urn:microsoft.com/office/officeart/2005/8/layout/vList2"/>
    <dgm:cxn modelId="{494843BB-2763-4479-A4B5-C3E30765EFBE}" type="presParOf" srcId="{74BAF0FB-95D9-459C-A6D3-83C3FA73658A}" destId="{C7FBE22A-31C3-48CE-B8A7-6B400AD10466}" srcOrd="7" destOrd="0" presId="urn:microsoft.com/office/officeart/2005/8/layout/vList2"/>
    <dgm:cxn modelId="{87AC6EA7-31CC-47C7-90CE-7690E92872E4}" type="presParOf" srcId="{74BAF0FB-95D9-459C-A6D3-83C3FA73658A}" destId="{D3B8DF01-77C5-433A-AF28-A9A51B50B78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CAF7057-BF70-4C87-A1DF-E480A91CA92C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74183F9-B2E7-41C8-957A-87E2E486F751}">
      <dgm:prSet/>
      <dgm:spPr/>
      <dgm:t>
        <a:bodyPr/>
        <a:lstStyle/>
        <a:p>
          <a:pPr rtl="0"/>
          <a:r>
            <a:rPr lang="en-US" b="1" i="0" smtClean="0"/>
            <a:t>printf( )</a:t>
          </a:r>
          <a:r>
            <a:rPr lang="en-US" b="0" i="0" smtClean="0"/>
            <a:t> – Dùng cho xuất có định dạng</a:t>
          </a:r>
          <a:endParaRPr lang="en-US"/>
        </a:p>
      </dgm:t>
    </dgm:pt>
    <dgm:pt modelId="{0425CD9F-BE92-4972-9A46-6E889BEFCA01}" type="parTrans" cxnId="{D03E9D01-2FE0-4FA0-AEA6-8976AE920A97}">
      <dgm:prSet/>
      <dgm:spPr/>
      <dgm:t>
        <a:bodyPr/>
        <a:lstStyle/>
        <a:p>
          <a:endParaRPr lang="en-US"/>
        </a:p>
      </dgm:t>
    </dgm:pt>
    <dgm:pt modelId="{B9F8250A-F594-475C-A15A-212445BEEF5C}" type="sibTrans" cxnId="{D03E9D01-2FE0-4FA0-AEA6-8976AE920A97}">
      <dgm:prSet/>
      <dgm:spPr/>
      <dgm:t>
        <a:bodyPr/>
        <a:lstStyle/>
        <a:p>
          <a:endParaRPr lang="en-US"/>
        </a:p>
      </dgm:t>
    </dgm:pt>
    <dgm:pt modelId="{D1724112-03F7-4145-99FB-442940152DE0}">
      <dgm:prSet/>
      <dgm:spPr/>
      <dgm:t>
        <a:bodyPr/>
        <a:lstStyle/>
        <a:p>
          <a:pPr rtl="0"/>
          <a:r>
            <a:rPr lang="en-US" b="1" i="0" dirty="0" err="1" smtClean="0"/>
            <a:t>scanf</a:t>
          </a:r>
          <a:r>
            <a:rPr lang="en-US" b="1" i="0" dirty="0" smtClean="0"/>
            <a:t>( )</a:t>
          </a:r>
          <a:r>
            <a:rPr lang="en-US" b="0" i="0" dirty="0" smtClean="0"/>
            <a:t> – </a:t>
          </a:r>
          <a:r>
            <a:rPr lang="en-US" b="0" i="0" dirty="0" err="1" smtClean="0"/>
            <a:t>Sử</a:t>
          </a:r>
          <a:r>
            <a:rPr lang="en-US" b="0" i="0" dirty="0" smtClean="0"/>
            <a:t> </a:t>
          </a:r>
          <a:r>
            <a:rPr lang="en-US" b="0" i="0" dirty="0" err="1" smtClean="0"/>
            <a:t>dụng</a:t>
          </a:r>
          <a:r>
            <a:rPr lang="en-US" b="0" i="0" dirty="0" smtClean="0"/>
            <a:t> </a:t>
          </a:r>
          <a:r>
            <a:rPr lang="en-US" b="0" i="0" dirty="0" err="1" smtClean="0"/>
            <a:t>để</a:t>
          </a:r>
          <a:r>
            <a:rPr lang="en-US" b="0" i="0" dirty="0" smtClean="0"/>
            <a:t> </a:t>
          </a:r>
          <a:r>
            <a:rPr lang="en-US" b="0" i="0" dirty="0" err="1" smtClean="0"/>
            <a:t>nhập</a:t>
          </a:r>
          <a:r>
            <a:rPr lang="en-US" b="0" i="0" dirty="0" smtClean="0"/>
            <a:t> </a:t>
          </a:r>
          <a:r>
            <a:rPr lang="en-US" b="0" i="0" dirty="0" err="1" smtClean="0"/>
            <a:t>có</a:t>
          </a:r>
          <a:r>
            <a:rPr lang="en-US" b="0" i="0" dirty="0" smtClean="0"/>
            <a:t> </a:t>
          </a:r>
          <a:r>
            <a:rPr lang="en-US" b="0" i="0" dirty="0" err="1" smtClean="0"/>
            <a:t>định</a:t>
          </a:r>
          <a:r>
            <a:rPr lang="en-US" b="0" i="0" dirty="0" smtClean="0"/>
            <a:t> </a:t>
          </a:r>
          <a:r>
            <a:rPr lang="en-US" b="0" i="0" dirty="0" err="1" smtClean="0"/>
            <a:t>dạng</a:t>
          </a:r>
          <a:endParaRPr lang="en-US" dirty="0"/>
        </a:p>
      </dgm:t>
    </dgm:pt>
    <dgm:pt modelId="{435FAB70-9A74-4BC5-BF66-2EF524A523A8}" type="parTrans" cxnId="{D15D3987-EB92-4BD6-BB8E-B28E96F67B58}">
      <dgm:prSet/>
      <dgm:spPr/>
      <dgm:t>
        <a:bodyPr/>
        <a:lstStyle/>
        <a:p>
          <a:endParaRPr lang="en-US"/>
        </a:p>
      </dgm:t>
    </dgm:pt>
    <dgm:pt modelId="{B41CE8A7-6273-4407-B066-FFD0EC36E772}" type="sibTrans" cxnId="{D15D3987-EB92-4BD6-BB8E-B28E96F67B58}">
      <dgm:prSet/>
      <dgm:spPr/>
      <dgm:t>
        <a:bodyPr/>
        <a:lstStyle/>
        <a:p>
          <a:endParaRPr lang="en-US"/>
        </a:p>
      </dgm:t>
    </dgm:pt>
    <dgm:pt modelId="{25536370-A78C-4F97-8A8F-A22AA003B1F7}">
      <dgm:prSet/>
      <dgm:spPr/>
      <dgm:t>
        <a:bodyPr/>
        <a:lstStyle/>
        <a:p>
          <a:pPr rtl="0"/>
          <a:r>
            <a:rPr lang="en-US" b="1" i="1" dirty="0" smtClean="0"/>
            <a:t>Các </a:t>
          </a:r>
          <a:r>
            <a:rPr lang="en-US" b="1" i="1" dirty="0" err="1" smtClean="0"/>
            <a:t>đặc</a:t>
          </a:r>
          <a:r>
            <a:rPr lang="en-US" b="1" i="1" dirty="0" smtClean="0"/>
            <a:t> </a:t>
          </a:r>
          <a:r>
            <a:rPr lang="en-US" b="1" i="1" dirty="0" err="1" smtClean="0"/>
            <a:t>tả</a:t>
          </a:r>
          <a:r>
            <a:rPr lang="en-US" b="1" i="1" dirty="0" smtClean="0"/>
            <a:t> </a:t>
          </a:r>
          <a:r>
            <a:rPr lang="en-US" b="1" i="1" dirty="0" err="1" smtClean="0"/>
            <a:t>định</a:t>
          </a:r>
          <a:r>
            <a:rPr lang="en-US" b="1" i="1" dirty="0" smtClean="0"/>
            <a:t> </a:t>
          </a:r>
          <a:r>
            <a:rPr lang="en-US" b="1" i="1" dirty="0" err="1" smtClean="0"/>
            <a:t>dạng</a:t>
          </a:r>
          <a:r>
            <a:rPr lang="en-US" b="1" i="1" dirty="0" smtClean="0"/>
            <a:t>  -</a:t>
          </a:r>
          <a:r>
            <a:rPr lang="en-US" b="1" i="0" dirty="0" smtClean="0"/>
            <a:t> </a:t>
          </a:r>
          <a:r>
            <a:rPr lang="en-US" b="0" i="0" dirty="0" smtClean="0"/>
            <a:t>qui </a:t>
          </a:r>
          <a:r>
            <a:rPr lang="en-US" b="0" i="0" dirty="0" err="1" smtClean="0"/>
            <a:t>định</a:t>
          </a:r>
          <a:r>
            <a:rPr lang="en-US" b="0" i="0" dirty="0" smtClean="0"/>
            <a:t> </a:t>
          </a:r>
          <a:r>
            <a:rPr lang="en-US" b="0" i="0" dirty="0" err="1" smtClean="0"/>
            <a:t>dạng</a:t>
          </a:r>
          <a:r>
            <a:rPr lang="en-US" b="0" i="0" dirty="0" smtClean="0"/>
            <a:t> </a:t>
          </a:r>
          <a:r>
            <a:rPr lang="en-US" b="0" i="0" dirty="0" err="1" smtClean="0"/>
            <a:t>thức</a:t>
          </a:r>
          <a:r>
            <a:rPr lang="en-US" b="0" i="0" dirty="0" smtClean="0"/>
            <a:t> </a:t>
          </a:r>
          <a:r>
            <a:rPr lang="en-US" b="0" i="0" dirty="0" err="1" smtClean="0"/>
            <a:t>mà</a:t>
          </a:r>
          <a:r>
            <a:rPr lang="en-US" b="0" i="0" dirty="0" smtClean="0"/>
            <a:t> </a:t>
          </a:r>
          <a:r>
            <a:rPr lang="en-US" b="0" i="0" dirty="0" err="1" smtClean="0"/>
            <a:t>theo</a:t>
          </a:r>
          <a:r>
            <a:rPr lang="en-US" b="0" i="0" dirty="0" smtClean="0"/>
            <a:t> </a:t>
          </a:r>
          <a:r>
            <a:rPr lang="en-US" b="0" i="0" dirty="0" err="1" smtClean="0"/>
            <a:t>đó</a:t>
          </a:r>
          <a:r>
            <a:rPr lang="en-US" b="0" i="0" dirty="0" smtClean="0"/>
            <a:t> </a:t>
          </a:r>
          <a:r>
            <a:rPr lang="en-US" b="0" i="0" dirty="0" err="1" smtClean="0"/>
            <a:t>giá</a:t>
          </a:r>
          <a:r>
            <a:rPr lang="en-US" b="0" i="0" dirty="0" smtClean="0"/>
            <a:t> </a:t>
          </a:r>
          <a:r>
            <a:rPr lang="en-US" b="0" i="0" dirty="0" err="1" smtClean="0"/>
            <a:t>trị</a:t>
          </a:r>
          <a:r>
            <a:rPr lang="en-US" b="0" i="0" dirty="0" smtClean="0"/>
            <a:t> </a:t>
          </a:r>
          <a:r>
            <a:rPr lang="en-US" b="0" i="0" dirty="0" err="1" smtClean="0"/>
            <a:t>của</a:t>
          </a:r>
          <a:r>
            <a:rPr lang="en-US" b="0" i="0" dirty="0" smtClean="0"/>
            <a:t> </a:t>
          </a:r>
          <a:r>
            <a:rPr lang="en-US" b="0" i="0" dirty="0" err="1" smtClean="0"/>
            <a:t>biến</a:t>
          </a:r>
          <a:r>
            <a:rPr lang="en-US" b="0" i="0" dirty="0" smtClean="0"/>
            <a:t> </a:t>
          </a:r>
          <a:r>
            <a:rPr lang="en-US" b="0" i="0" dirty="0" err="1" smtClean="0"/>
            <a:t>được</a:t>
          </a:r>
          <a:r>
            <a:rPr lang="en-US" b="0" i="0" dirty="0" smtClean="0"/>
            <a:t> </a:t>
          </a:r>
          <a:r>
            <a:rPr lang="en-US" b="0" i="0" dirty="0" err="1" smtClean="0"/>
            <a:t>nhập</a:t>
          </a:r>
          <a:r>
            <a:rPr lang="en-US" b="0" i="0" dirty="0" smtClean="0"/>
            <a:t> </a:t>
          </a:r>
          <a:r>
            <a:rPr lang="en-US" b="0" i="0" dirty="0" err="1" smtClean="0"/>
            <a:t>vào</a:t>
          </a:r>
          <a:r>
            <a:rPr lang="en-US" b="0" i="0" dirty="0" smtClean="0"/>
            <a:t> </a:t>
          </a:r>
          <a:r>
            <a:rPr lang="en-US" b="0" i="0" dirty="0" err="1" smtClean="0"/>
            <a:t>và</a:t>
          </a:r>
          <a:r>
            <a:rPr lang="en-US" b="0" i="0" dirty="0" smtClean="0"/>
            <a:t> in </a:t>
          </a:r>
          <a:r>
            <a:rPr lang="en-US" b="0" i="0" dirty="0" err="1" smtClean="0"/>
            <a:t>ra</a:t>
          </a:r>
          <a:endParaRPr lang="en-US" dirty="0"/>
        </a:p>
      </dgm:t>
    </dgm:pt>
    <dgm:pt modelId="{4A72562F-890E-4D79-9C7F-F0D0C36CD3E4}" type="parTrans" cxnId="{8880339D-914C-4FAB-9A1A-CE518FF0C0EC}">
      <dgm:prSet/>
      <dgm:spPr/>
      <dgm:t>
        <a:bodyPr/>
        <a:lstStyle/>
        <a:p>
          <a:endParaRPr lang="en-US"/>
        </a:p>
      </dgm:t>
    </dgm:pt>
    <dgm:pt modelId="{A1042E2D-25E0-411A-A35A-679D402876E5}" type="sibTrans" cxnId="{8880339D-914C-4FAB-9A1A-CE518FF0C0EC}">
      <dgm:prSet/>
      <dgm:spPr/>
      <dgm:t>
        <a:bodyPr/>
        <a:lstStyle/>
        <a:p>
          <a:endParaRPr lang="en-US"/>
        </a:p>
      </dgm:t>
    </dgm:pt>
    <dgm:pt modelId="{1B424B69-59D4-4CC9-8E7C-D7DF1939FCBF}" type="pres">
      <dgm:prSet presAssocID="{6CAF7057-BF70-4C87-A1DF-E480A91CA92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BF374D0-A282-4DBF-A46B-7C316C9A64BC}" type="pres">
      <dgm:prSet presAssocID="{374183F9-B2E7-41C8-957A-87E2E486F751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CE8BB2-ECBB-4358-8F2E-2A8ED7FC9402}" type="pres">
      <dgm:prSet presAssocID="{B9F8250A-F594-475C-A15A-212445BEEF5C}" presName="spacer" presStyleCnt="0"/>
      <dgm:spPr/>
    </dgm:pt>
    <dgm:pt modelId="{5E52DE75-F146-4F9F-984B-91289BFFE361}" type="pres">
      <dgm:prSet presAssocID="{D1724112-03F7-4145-99FB-442940152DE0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141A3F-FA8B-43BC-B306-1A0AC7F0A605}" type="pres">
      <dgm:prSet presAssocID="{B41CE8A7-6273-4407-B066-FFD0EC36E772}" presName="spacer" presStyleCnt="0"/>
      <dgm:spPr/>
    </dgm:pt>
    <dgm:pt modelId="{5ED2C78D-4901-476B-A7D2-0CD0F378E71F}" type="pres">
      <dgm:prSet presAssocID="{25536370-A78C-4F97-8A8F-A22AA003B1F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468A08D-F8ED-42E5-97D6-C8AA6C58D688}" type="presOf" srcId="{6CAF7057-BF70-4C87-A1DF-E480A91CA92C}" destId="{1B424B69-59D4-4CC9-8E7C-D7DF1939FCBF}" srcOrd="0" destOrd="0" presId="urn:microsoft.com/office/officeart/2005/8/layout/vList2"/>
    <dgm:cxn modelId="{58451D19-864A-4FAE-9059-0F837DCF3AC0}" type="presOf" srcId="{25536370-A78C-4F97-8A8F-A22AA003B1F7}" destId="{5ED2C78D-4901-476B-A7D2-0CD0F378E71F}" srcOrd="0" destOrd="0" presId="urn:microsoft.com/office/officeart/2005/8/layout/vList2"/>
    <dgm:cxn modelId="{D15D3987-EB92-4BD6-BB8E-B28E96F67B58}" srcId="{6CAF7057-BF70-4C87-A1DF-E480A91CA92C}" destId="{D1724112-03F7-4145-99FB-442940152DE0}" srcOrd="1" destOrd="0" parTransId="{435FAB70-9A74-4BC5-BF66-2EF524A523A8}" sibTransId="{B41CE8A7-6273-4407-B066-FFD0EC36E772}"/>
    <dgm:cxn modelId="{6D01555E-E775-47BC-B643-0480BEAA74F9}" type="presOf" srcId="{D1724112-03F7-4145-99FB-442940152DE0}" destId="{5E52DE75-F146-4F9F-984B-91289BFFE361}" srcOrd="0" destOrd="0" presId="urn:microsoft.com/office/officeart/2005/8/layout/vList2"/>
    <dgm:cxn modelId="{8880339D-914C-4FAB-9A1A-CE518FF0C0EC}" srcId="{6CAF7057-BF70-4C87-A1DF-E480A91CA92C}" destId="{25536370-A78C-4F97-8A8F-A22AA003B1F7}" srcOrd="2" destOrd="0" parTransId="{4A72562F-890E-4D79-9C7F-F0D0C36CD3E4}" sibTransId="{A1042E2D-25E0-411A-A35A-679D402876E5}"/>
    <dgm:cxn modelId="{32DEF55E-4D1C-43BA-BF34-B4A74DD1FB06}" type="presOf" srcId="{374183F9-B2E7-41C8-957A-87E2E486F751}" destId="{1BF374D0-A282-4DBF-A46B-7C316C9A64BC}" srcOrd="0" destOrd="0" presId="urn:microsoft.com/office/officeart/2005/8/layout/vList2"/>
    <dgm:cxn modelId="{D03E9D01-2FE0-4FA0-AEA6-8976AE920A97}" srcId="{6CAF7057-BF70-4C87-A1DF-E480A91CA92C}" destId="{374183F9-B2E7-41C8-957A-87E2E486F751}" srcOrd="0" destOrd="0" parTransId="{0425CD9F-BE92-4972-9A46-6E889BEFCA01}" sibTransId="{B9F8250A-F594-475C-A15A-212445BEEF5C}"/>
    <dgm:cxn modelId="{20A41A2F-87F0-4DA4-8647-0AED82A7078E}" type="presParOf" srcId="{1B424B69-59D4-4CC9-8E7C-D7DF1939FCBF}" destId="{1BF374D0-A282-4DBF-A46B-7C316C9A64BC}" srcOrd="0" destOrd="0" presId="urn:microsoft.com/office/officeart/2005/8/layout/vList2"/>
    <dgm:cxn modelId="{684E4879-995A-42D5-A9CA-8590DEBA5560}" type="presParOf" srcId="{1B424B69-59D4-4CC9-8E7C-D7DF1939FCBF}" destId="{DDCE8BB2-ECBB-4358-8F2E-2A8ED7FC9402}" srcOrd="1" destOrd="0" presId="urn:microsoft.com/office/officeart/2005/8/layout/vList2"/>
    <dgm:cxn modelId="{5DFCC2A9-52B4-4C9C-B196-C087C4135A35}" type="presParOf" srcId="{1B424B69-59D4-4CC9-8E7C-D7DF1939FCBF}" destId="{5E52DE75-F146-4F9F-984B-91289BFFE361}" srcOrd="2" destOrd="0" presId="urn:microsoft.com/office/officeart/2005/8/layout/vList2"/>
    <dgm:cxn modelId="{719D728A-3893-46F4-A137-E64D4CD49571}" type="presParOf" srcId="{1B424B69-59D4-4CC9-8E7C-D7DF1939FCBF}" destId="{2D141A3F-FA8B-43BC-B306-1A0AC7F0A605}" srcOrd="3" destOrd="0" presId="urn:microsoft.com/office/officeart/2005/8/layout/vList2"/>
    <dgm:cxn modelId="{F9DF7BD8-402E-4B60-ACCC-1728B240ABFE}" type="presParOf" srcId="{1B424B69-59D4-4CC9-8E7C-D7DF1939FCBF}" destId="{5ED2C78D-4901-476B-A7D2-0CD0F378E71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FAA5824-A7EC-4C40-998B-A0DB27AFE1A2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B899DC-1FD8-4B92-9817-2F7F567447B4}">
      <dgm:prSet phldrT="[Text]"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altLang="en-US" b="1" dirty="0" err="1" smtClean="0">
              <a:solidFill>
                <a:schemeClr val="tx2"/>
              </a:solidFill>
              <a:cs typeface="Times New Roman" panose="02020603050405020304" pitchFamily="18" charset="0"/>
            </a:rPr>
            <a:t>Bổ</a:t>
          </a:r>
          <a:r>
            <a:rPr lang="en-US" altLang="en-US" b="1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b="1" dirty="0" err="1" smtClean="0">
              <a:solidFill>
                <a:schemeClr val="tx2"/>
              </a:solidFill>
              <a:cs typeface="Times New Roman" panose="02020603050405020304" pitchFamily="18" charset="0"/>
            </a:rPr>
            <a:t>từ</a:t>
          </a:r>
          <a:r>
            <a:rPr lang="en-US" altLang="en-US" b="1" dirty="0" smtClean="0">
              <a:solidFill>
                <a:schemeClr val="tx2"/>
              </a:solidFill>
              <a:cs typeface="Times New Roman" panose="02020603050405020304" pitchFamily="18" charset="0"/>
            </a:rPr>
            <a:t> ‘-‘</a:t>
          </a:r>
          <a:endParaRPr lang="en-US" dirty="0"/>
        </a:p>
      </dgm:t>
    </dgm:pt>
    <dgm:pt modelId="{891FB53D-FA7B-400E-B837-CA14F63BCC83}" type="parTrans" cxnId="{E50F5295-0A13-4E7D-8D63-C451F17CA845}">
      <dgm:prSet/>
      <dgm:spPr/>
      <dgm:t>
        <a:bodyPr/>
        <a:lstStyle/>
        <a:p>
          <a:endParaRPr lang="en-US"/>
        </a:p>
      </dgm:t>
    </dgm:pt>
    <dgm:pt modelId="{9C1771E0-1010-4B0C-A330-79A03251D077}" type="sibTrans" cxnId="{E50F5295-0A13-4E7D-8D63-C451F17CA845}">
      <dgm:prSet/>
      <dgm:spPr/>
      <dgm:t>
        <a:bodyPr/>
        <a:lstStyle/>
        <a:p>
          <a:endParaRPr lang="en-US"/>
        </a:p>
      </dgm:t>
    </dgm:pt>
    <dgm:pt modelId="{C3FB7D58-C307-4120-8029-868F4F398D0C}">
      <dgm:prSet phldrT="[Text]" custT="1"/>
      <dgm:spPr/>
      <dgm:t>
        <a:bodyPr/>
        <a:lstStyle/>
        <a:p>
          <a:r>
            <a:rPr lang="en-US" altLang="en-US" sz="2000" dirty="0" err="1" smtClean="0">
              <a:cs typeface="Times New Roman" panose="02020603050405020304" pitchFamily="18" charset="0"/>
            </a:rPr>
            <a:t>Phần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tử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dữ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liệu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sẽ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canh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lề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trái</a:t>
          </a:r>
          <a:r>
            <a:rPr lang="en-US" altLang="en-US" sz="2000" dirty="0" smtClean="0">
              <a:cs typeface="Times New Roman" panose="02020603050405020304" pitchFamily="18" charset="0"/>
            </a:rPr>
            <a:t>, </a:t>
          </a:r>
          <a:r>
            <a:rPr lang="en-US" altLang="en-US" sz="2000" dirty="0" err="1" smtClean="0">
              <a:cs typeface="Times New Roman" panose="02020603050405020304" pitchFamily="18" charset="0"/>
            </a:rPr>
            <a:t>phần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tử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sẽ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dirty="0" smtClean="0">
              <a:cs typeface="Times New Roman" panose="02020603050405020304" pitchFamily="18" charset="0"/>
            </a:rPr>
            <a:t> in </a:t>
          </a:r>
          <a:r>
            <a:rPr lang="en-US" altLang="en-US" sz="2000" dirty="0" err="1" smtClean="0">
              <a:cs typeface="Times New Roman" panose="02020603050405020304" pitchFamily="18" charset="0"/>
            </a:rPr>
            <a:t>bắt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đầu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từ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vị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trí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bên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trái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trong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cùng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của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trường</a:t>
          </a:r>
          <a:endParaRPr lang="en-US" sz="2000" dirty="0"/>
        </a:p>
      </dgm:t>
    </dgm:pt>
    <dgm:pt modelId="{DBA5D147-6822-4EDC-BC62-280D381049CD}" type="parTrans" cxnId="{13D7F387-9C17-4570-9FF4-F2ACB5B2CBE8}">
      <dgm:prSet/>
      <dgm:spPr/>
      <dgm:t>
        <a:bodyPr/>
        <a:lstStyle/>
        <a:p>
          <a:endParaRPr lang="en-US"/>
        </a:p>
      </dgm:t>
    </dgm:pt>
    <dgm:pt modelId="{E8A151A2-085A-4419-B9D3-7B1B0B166BFF}" type="sibTrans" cxnId="{13D7F387-9C17-4570-9FF4-F2ACB5B2CBE8}">
      <dgm:prSet/>
      <dgm:spPr/>
      <dgm:t>
        <a:bodyPr/>
        <a:lstStyle/>
        <a:p>
          <a:endParaRPr lang="en-US"/>
        </a:p>
      </dgm:t>
    </dgm:pt>
    <dgm:pt modelId="{21629BCC-0436-44BC-8B31-31820038B96D}">
      <dgm:prSet phldrT="[Text]">
        <dgm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altLang="en-US" b="1" dirty="0" err="1" smtClean="0">
              <a:solidFill>
                <a:schemeClr val="tx2"/>
              </a:solidFill>
              <a:cs typeface="Times New Roman" panose="02020603050405020304" pitchFamily="18" charset="0"/>
            </a:rPr>
            <a:t>Bổ</a:t>
          </a:r>
          <a:r>
            <a:rPr lang="en-US" altLang="en-US" b="1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b="1" dirty="0" err="1" smtClean="0">
              <a:solidFill>
                <a:schemeClr val="tx2"/>
              </a:solidFill>
              <a:cs typeface="Times New Roman" panose="02020603050405020304" pitchFamily="18" charset="0"/>
            </a:rPr>
            <a:t>từ</a:t>
          </a:r>
          <a:r>
            <a:rPr lang="en-US" altLang="en-US" b="1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b="1" dirty="0" err="1" smtClean="0">
              <a:solidFill>
                <a:schemeClr val="tx2"/>
              </a:solidFill>
              <a:cs typeface="Times New Roman" panose="02020603050405020304" pitchFamily="18" charset="0"/>
            </a:rPr>
            <a:t>xác</a:t>
          </a:r>
          <a:r>
            <a:rPr lang="en-US" altLang="en-US" b="1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b="1" dirty="0" err="1" smtClean="0">
              <a:solidFill>
                <a:schemeClr val="tx2"/>
              </a:solidFill>
              <a:cs typeface="Times New Roman" panose="02020603050405020304" pitchFamily="18" charset="0"/>
            </a:rPr>
            <a:t>định</a:t>
          </a:r>
          <a:r>
            <a:rPr lang="en-US" altLang="en-US" b="1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b="1" dirty="0" err="1" smtClean="0">
              <a:solidFill>
                <a:schemeClr val="tx2"/>
              </a:solidFill>
              <a:cs typeface="Times New Roman" panose="02020603050405020304" pitchFamily="18" charset="0"/>
            </a:rPr>
            <a:t>độ</a:t>
          </a:r>
          <a:r>
            <a:rPr lang="en-US" altLang="en-US" b="1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b="1" dirty="0" err="1" smtClean="0">
              <a:solidFill>
                <a:schemeClr val="tx2"/>
              </a:solidFill>
              <a:cs typeface="Times New Roman" panose="02020603050405020304" pitchFamily="18" charset="0"/>
            </a:rPr>
            <a:t>rộng</a:t>
          </a:r>
          <a:r>
            <a:rPr lang="en-US" altLang="en-US" b="1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b="1" dirty="0" err="1" smtClean="0">
              <a:solidFill>
                <a:schemeClr val="tx2"/>
              </a:solidFill>
              <a:cs typeface="Times New Roman" panose="02020603050405020304" pitchFamily="18" charset="0"/>
            </a:rPr>
            <a:t>trường</a:t>
          </a:r>
          <a:endParaRPr lang="en-US" dirty="0"/>
        </a:p>
      </dgm:t>
    </dgm:pt>
    <dgm:pt modelId="{D739DEEE-AAA5-41F9-98BB-8CDA56E54E01}" type="parTrans" cxnId="{EB3350BF-4840-4520-8080-B21DF99167F1}">
      <dgm:prSet/>
      <dgm:spPr/>
      <dgm:t>
        <a:bodyPr/>
        <a:lstStyle/>
        <a:p>
          <a:endParaRPr lang="en-US"/>
        </a:p>
      </dgm:t>
    </dgm:pt>
    <dgm:pt modelId="{92F6C6C1-8832-40C6-8537-3EC8C776D854}" type="sibTrans" cxnId="{EB3350BF-4840-4520-8080-B21DF99167F1}">
      <dgm:prSet/>
      <dgm:spPr/>
      <dgm:t>
        <a:bodyPr/>
        <a:lstStyle/>
        <a:p>
          <a:endParaRPr lang="en-US"/>
        </a:p>
      </dgm:t>
    </dgm:pt>
    <dgm:pt modelId="{9A7491CD-BBEF-4A16-AEB5-F303A173A59F}">
      <dgm:prSet phldrT="[Text]" custT="1"/>
      <dgm:spPr/>
      <dgm:t>
        <a:bodyPr/>
        <a:lstStyle/>
        <a:p>
          <a:r>
            <a:rPr lang="en-US" altLang="en-US" sz="2000" dirty="0" err="1" smtClean="0">
              <a:cs typeface="Times New Roman" panose="02020603050405020304" pitchFamily="18" charset="0"/>
            </a:rPr>
            <a:t>Có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thể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sử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dụng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với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kiểu</a:t>
          </a:r>
          <a:r>
            <a:rPr lang="en-US" altLang="en-US" sz="2000" dirty="0" smtClean="0">
              <a:cs typeface="Times New Roman" panose="02020603050405020304" pitchFamily="18" charset="0"/>
            </a:rPr>
            <a:t> float, double </a:t>
          </a:r>
          <a:r>
            <a:rPr lang="en-US" altLang="en-US" sz="2000" dirty="0" err="1" smtClean="0">
              <a:cs typeface="Times New Roman" panose="02020603050405020304" pitchFamily="18" charset="0"/>
            </a:rPr>
            <a:t>hoặc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mảng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ký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tự</a:t>
          </a:r>
          <a:r>
            <a:rPr lang="en-US" altLang="en-US" sz="2000" dirty="0" smtClean="0">
              <a:cs typeface="Times New Roman" panose="02020603050405020304" pitchFamily="18" charset="0"/>
            </a:rPr>
            <a:t> (</a:t>
          </a:r>
          <a:r>
            <a:rPr lang="en-US" altLang="en-US" sz="2000" dirty="0" err="1" smtClean="0">
              <a:cs typeface="Times New Roman" panose="02020603050405020304" pitchFamily="18" charset="0"/>
            </a:rPr>
            <a:t>chuỗi</a:t>
          </a:r>
          <a:r>
            <a:rPr lang="en-US" altLang="en-US" sz="2000" dirty="0" smtClean="0">
              <a:cs typeface="Times New Roman" panose="02020603050405020304" pitchFamily="18" charset="0"/>
            </a:rPr>
            <a:t>). Độ </a:t>
          </a:r>
          <a:r>
            <a:rPr lang="en-US" altLang="en-US" sz="2000" dirty="0" err="1" smtClean="0">
              <a:cs typeface="Times New Roman" panose="02020603050405020304" pitchFamily="18" charset="0"/>
            </a:rPr>
            <a:t>rộng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trường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là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một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nguyên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xác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độ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rộng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nhỏ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nhất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cho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phần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tử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dữ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liệu</a:t>
          </a:r>
          <a:endParaRPr lang="en-US" sz="2000" dirty="0"/>
        </a:p>
      </dgm:t>
    </dgm:pt>
    <dgm:pt modelId="{CDA67B45-DA61-4AA3-9A55-0F24C1420975}" type="parTrans" cxnId="{83F30A49-F703-4D4E-BBFA-B74527D52895}">
      <dgm:prSet/>
      <dgm:spPr/>
      <dgm:t>
        <a:bodyPr/>
        <a:lstStyle/>
        <a:p>
          <a:endParaRPr lang="en-US"/>
        </a:p>
      </dgm:t>
    </dgm:pt>
    <dgm:pt modelId="{63C0BD5D-4E98-42CE-BC23-69DC14C88A3C}" type="sibTrans" cxnId="{83F30A49-F703-4D4E-BBFA-B74527D52895}">
      <dgm:prSet/>
      <dgm:spPr/>
      <dgm:t>
        <a:bodyPr/>
        <a:lstStyle/>
        <a:p>
          <a:endParaRPr lang="en-US"/>
        </a:p>
      </dgm:t>
    </dgm:pt>
    <dgm:pt modelId="{566BB766-5727-421D-88EE-B509B31F1E43}">
      <dgm:prSet phldrT="[Text]">
        <dgm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altLang="en-US" b="1" smtClean="0">
              <a:solidFill>
                <a:schemeClr val="tx2"/>
              </a:solidFill>
              <a:cs typeface="Times New Roman" panose="02020603050405020304" pitchFamily="18" charset="0"/>
            </a:rPr>
            <a:t>Độ chính xác</a:t>
          </a:r>
          <a:endParaRPr lang="en-US"/>
        </a:p>
      </dgm:t>
    </dgm:pt>
    <dgm:pt modelId="{D9309F7A-11D7-4756-BE22-1BD6BB156D89}" type="parTrans" cxnId="{099086EC-5762-433B-9A40-1036D3798252}">
      <dgm:prSet/>
      <dgm:spPr/>
      <dgm:t>
        <a:bodyPr/>
        <a:lstStyle/>
        <a:p>
          <a:endParaRPr lang="en-US"/>
        </a:p>
      </dgm:t>
    </dgm:pt>
    <dgm:pt modelId="{210F17F5-0E8F-45D4-96C1-78C8EE37A1BE}" type="sibTrans" cxnId="{099086EC-5762-433B-9A40-1036D3798252}">
      <dgm:prSet/>
      <dgm:spPr/>
      <dgm:t>
        <a:bodyPr/>
        <a:lstStyle/>
        <a:p>
          <a:endParaRPr lang="en-US"/>
        </a:p>
      </dgm:t>
    </dgm:pt>
    <dgm:pt modelId="{14C9FB1A-7522-412E-B174-AA8016929B1B}">
      <dgm:prSet phldrT="[Text]" custT="1"/>
      <dgm:spPr/>
      <dgm:t>
        <a:bodyPr/>
        <a:lstStyle/>
        <a:p>
          <a:r>
            <a:rPr lang="en-US" altLang="en-US" sz="2000" dirty="0" smtClean="0">
              <a:cs typeface="Times New Roman" panose="02020603050405020304" pitchFamily="18" charset="0"/>
            </a:rPr>
            <a:t>Được </a:t>
          </a:r>
          <a:r>
            <a:rPr lang="en-US" altLang="en-US" sz="2000" dirty="0" err="1" smtClean="0">
              <a:cs typeface="Times New Roman" panose="02020603050405020304" pitchFamily="18" charset="0"/>
            </a:rPr>
            <a:t>sử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dụng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với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kiểu</a:t>
          </a:r>
          <a:r>
            <a:rPr lang="en-US" altLang="en-US" sz="2000" dirty="0" smtClean="0">
              <a:cs typeface="Times New Roman" panose="02020603050405020304" pitchFamily="18" charset="0"/>
            </a:rPr>
            <a:t> float, double </a:t>
          </a:r>
          <a:r>
            <a:rPr lang="en-US" altLang="en-US" sz="2000" dirty="0" err="1" smtClean="0">
              <a:cs typeface="Times New Roman" panose="02020603050405020304" pitchFamily="18" charset="0"/>
            </a:rPr>
            <a:t>hoặc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mảng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ký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tự</a:t>
          </a:r>
          <a:r>
            <a:rPr lang="en-US" altLang="en-US" sz="2000" dirty="0" smtClean="0">
              <a:cs typeface="Times New Roman" panose="02020603050405020304" pitchFamily="18" charset="0"/>
            </a:rPr>
            <a:t> (</a:t>
          </a:r>
          <a:r>
            <a:rPr lang="en-US" altLang="en-US" sz="2000" dirty="0" err="1" smtClean="0">
              <a:cs typeface="Times New Roman" panose="02020603050405020304" pitchFamily="18" charset="0"/>
            </a:rPr>
            <a:t>chuỗi</a:t>
          </a:r>
          <a:r>
            <a:rPr lang="en-US" altLang="en-US" sz="2000" dirty="0" smtClean="0">
              <a:cs typeface="Times New Roman" panose="02020603050405020304" pitchFamily="18" charset="0"/>
            </a:rPr>
            <a:t>). </a:t>
          </a:r>
          <a:r>
            <a:rPr lang="en-US" altLang="en-US" sz="2000" dirty="0" err="1" smtClean="0">
              <a:cs typeface="Times New Roman" panose="02020603050405020304" pitchFamily="18" charset="0"/>
            </a:rPr>
            <a:t>Nếu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dùng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với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kiểu</a:t>
          </a:r>
          <a:r>
            <a:rPr lang="en-US" altLang="en-US" sz="2000" dirty="0" smtClean="0">
              <a:cs typeface="Times New Roman" panose="02020603050405020304" pitchFamily="18" charset="0"/>
            </a:rPr>
            <a:t> float hay double, </a:t>
          </a:r>
          <a:r>
            <a:rPr lang="en-US" altLang="en-US" sz="2000" dirty="0" err="1" smtClean="0">
              <a:cs typeface="Times New Roman" panose="02020603050405020304" pitchFamily="18" charset="0"/>
            </a:rPr>
            <a:t>chuỗi</a:t>
          </a:r>
          <a:r>
            <a:rPr lang="en-US" altLang="en-US" sz="2000" dirty="0" smtClean="0">
              <a:cs typeface="Times New Roman" panose="02020603050405020304" pitchFamily="18" charset="0"/>
            </a:rPr>
            <a:t> con </a:t>
          </a:r>
          <a:r>
            <a:rPr lang="en-US" altLang="en-US" sz="20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xác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lượng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lớn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nhất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các</a:t>
          </a:r>
          <a:r>
            <a:rPr lang="en-US" altLang="en-US" sz="2000" dirty="0" smtClean="0">
              <a:cs typeface="Times New Roman" panose="02020603050405020304" pitchFamily="18" charset="0"/>
            </a:rPr>
            <a:t> con </a:t>
          </a:r>
          <a:r>
            <a:rPr lang="en-US" altLang="en-US" sz="20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dirty="0" smtClean="0">
              <a:cs typeface="Times New Roman" panose="02020603050405020304" pitchFamily="18" charset="0"/>
            </a:rPr>
            <a:t> in </a:t>
          </a:r>
          <a:r>
            <a:rPr lang="en-US" altLang="en-US" sz="2000" dirty="0" err="1" smtClean="0">
              <a:cs typeface="Times New Roman" panose="02020603050405020304" pitchFamily="18" charset="0"/>
            </a:rPr>
            <a:t>bên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phải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dấu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chấm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thập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phân</a:t>
          </a:r>
          <a:endParaRPr lang="en-US" sz="2000" dirty="0"/>
        </a:p>
      </dgm:t>
    </dgm:pt>
    <dgm:pt modelId="{EF6F95A3-294D-4FED-A9E8-0FE067302FCD}" type="parTrans" cxnId="{54E4EB19-5832-471C-8365-C77E87CD9141}">
      <dgm:prSet/>
      <dgm:spPr/>
      <dgm:t>
        <a:bodyPr/>
        <a:lstStyle/>
        <a:p>
          <a:endParaRPr lang="en-US"/>
        </a:p>
      </dgm:t>
    </dgm:pt>
    <dgm:pt modelId="{EAC5397E-D3DF-4420-9023-FCF4122AFC4B}" type="sibTrans" cxnId="{54E4EB19-5832-471C-8365-C77E87CD9141}">
      <dgm:prSet/>
      <dgm:spPr/>
      <dgm:t>
        <a:bodyPr/>
        <a:lstStyle/>
        <a:p>
          <a:endParaRPr lang="en-US"/>
        </a:p>
      </dgm:t>
    </dgm:pt>
    <dgm:pt modelId="{91F7A785-9652-4301-9716-514B9329CFC1}" type="pres">
      <dgm:prSet presAssocID="{9FAA5824-A7EC-4C40-998B-A0DB27AFE1A2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080C0BD-B265-4E09-9ED0-3BDA31F861D8}" type="pres">
      <dgm:prSet presAssocID="{1CB899DC-1FD8-4B92-9817-2F7F567447B4}" presName="composite" presStyleCnt="0"/>
      <dgm:spPr/>
    </dgm:pt>
    <dgm:pt modelId="{B1AF96DF-5236-42E8-AC2C-FE41F69D8088}" type="pres">
      <dgm:prSet presAssocID="{1CB899DC-1FD8-4B92-9817-2F7F567447B4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4C8D0E-5E15-4BB7-BD70-8DFEA0660260}" type="pres">
      <dgm:prSet presAssocID="{1CB899DC-1FD8-4B92-9817-2F7F567447B4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6FF63C-22AF-4B80-81DB-B8087C04FCBA}" type="pres">
      <dgm:prSet presAssocID="{9C1771E0-1010-4B0C-A330-79A03251D077}" presName="sp" presStyleCnt="0"/>
      <dgm:spPr/>
    </dgm:pt>
    <dgm:pt modelId="{DFCA607F-AAA6-4156-9B76-B2CA288D4051}" type="pres">
      <dgm:prSet presAssocID="{21629BCC-0436-44BC-8B31-31820038B96D}" presName="composite" presStyleCnt="0"/>
      <dgm:spPr/>
    </dgm:pt>
    <dgm:pt modelId="{867E37C9-8AB2-46B5-B828-36E57760A6AA}" type="pres">
      <dgm:prSet presAssocID="{21629BCC-0436-44BC-8B31-31820038B96D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485F1A-5ADB-4DF5-8F5C-7B10F1B7F4E1}" type="pres">
      <dgm:prSet presAssocID="{21629BCC-0436-44BC-8B31-31820038B96D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28DCB65-8FF0-410D-A9E2-FE5EC9030A19}" type="pres">
      <dgm:prSet presAssocID="{92F6C6C1-8832-40C6-8537-3EC8C776D854}" presName="sp" presStyleCnt="0"/>
      <dgm:spPr/>
    </dgm:pt>
    <dgm:pt modelId="{063692FE-70C2-4534-B67A-B679BA0F966B}" type="pres">
      <dgm:prSet presAssocID="{566BB766-5727-421D-88EE-B509B31F1E43}" presName="composite" presStyleCnt="0"/>
      <dgm:spPr/>
    </dgm:pt>
    <dgm:pt modelId="{5581A87D-CBC5-44B9-B489-B270216D1543}" type="pres">
      <dgm:prSet presAssocID="{566BB766-5727-421D-88EE-B509B31F1E43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F5F1C1-8CF1-4183-8C37-3BF833550B0E}" type="pres">
      <dgm:prSet presAssocID="{566BB766-5727-421D-88EE-B509B31F1E43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BD7A160-940C-409E-AA6A-D395481F0BF7}" type="presOf" srcId="{566BB766-5727-421D-88EE-B509B31F1E43}" destId="{5581A87D-CBC5-44B9-B489-B270216D1543}" srcOrd="0" destOrd="0" presId="urn:microsoft.com/office/officeart/2005/8/layout/chevron2"/>
    <dgm:cxn modelId="{0E781B27-20AA-4F46-A6B3-D55CA6955DAC}" type="presOf" srcId="{9A7491CD-BBEF-4A16-AEB5-F303A173A59F}" destId="{CF485F1A-5ADB-4DF5-8F5C-7B10F1B7F4E1}" srcOrd="0" destOrd="0" presId="urn:microsoft.com/office/officeart/2005/8/layout/chevron2"/>
    <dgm:cxn modelId="{5104BA19-DF1F-4457-AAD3-5CA5931C072A}" type="presOf" srcId="{14C9FB1A-7522-412E-B174-AA8016929B1B}" destId="{ADF5F1C1-8CF1-4183-8C37-3BF833550B0E}" srcOrd="0" destOrd="0" presId="urn:microsoft.com/office/officeart/2005/8/layout/chevron2"/>
    <dgm:cxn modelId="{54E4EB19-5832-471C-8365-C77E87CD9141}" srcId="{566BB766-5727-421D-88EE-B509B31F1E43}" destId="{14C9FB1A-7522-412E-B174-AA8016929B1B}" srcOrd="0" destOrd="0" parTransId="{EF6F95A3-294D-4FED-A9E8-0FE067302FCD}" sibTransId="{EAC5397E-D3DF-4420-9023-FCF4122AFC4B}"/>
    <dgm:cxn modelId="{13D7F387-9C17-4570-9FF4-F2ACB5B2CBE8}" srcId="{1CB899DC-1FD8-4B92-9817-2F7F567447B4}" destId="{C3FB7D58-C307-4120-8029-868F4F398D0C}" srcOrd="0" destOrd="0" parTransId="{DBA5D147-6822-4EDC-BC62-280D381049CD}" sibTransId="{E8A151A2-085A-4419-B9D3-7B1B0B166BFF}"/>
    <dgm:cxn modelId="{EBB1B834-1B91-464D-BD5E-A29C997BFD0A}" type="presOf" srcId="{1CB899DC-1FD8-4B92-9817-2F7F567447B4}" destId="{B1AF96DF-5236-42E8-AC2C-FE41F69D8088}" srcOrd="0" destOrd="0" presId="urn:microsoft.com/office/officeart/2005/8/layout/chevron2"/>
    <dgm:cxn modelId="{1A1E2738-C9D7-42BC-9C88-C9B897CD8DA1}" type="presOf" srcId="{9FAA5824-A7EC-4C40-998B-A0DB27AFE1A2}" destId="{91F7A785-9652-4301-9716-514B9329CFC1}" srcOrd="0" destOrd="0" presId="urn:microsoft.com/office/officeart/2005/8/layout/chevron2"/>
    <dgm:cxn modelId="{E50F5295-0A13-4E7D-8D63-C451F17CA845}" srcId="{9FAA5824-A7EC-4C40-998B-A0DB27AFE1A2}" destId="{1CB899DC-1FD8-4B92-9817-2F7F567447B4}" srcOrd="0" destOrd="0" parTransId="{891FB53D-FA7B-400E-B837-CA14F63BCC83}" sibTransId="{9C1771E0-1010-4B0C-A330-79A03251D077}"/>
    <dgm:cxn modelId="{83F30A49-F703-4D4E-BBFA-B74527D52895}" srcId="{21629BCC-0436-44BC-8B31-31820038B96D}" destId="{9A7491CD-BBEF-4A16-AEB5-F303A173A59F}" srcOrd="0" destOrd="0" parTransId="{CDA67B45-DA61-4AA3-9A55-0F24C1420975}" sibTransId="{63C0BD5D-4E98-42CE-BC23-69DC14C88A3C}"/>
    <dgm:cxn modelId="{9E5BF956-47D6-4DD4-8680-BA119BE20E1C}" type="presOf" srcId="{C3FB7D58-C307-4120-8029-868F4F398D0C}" destId="{FA4C8D0E-5E15-4BB7-BD70-8DFEA0660260}" srcOrd="0" destOrd="0" presId="urn:microsoft.com/office/officeart/2005/8/layout/chevron2"/>
    <dgm:cxn modelId="{EB3350BF-4840-4520-8080-B21DF99167F1}" srcId="{9FAA5824-A7EC-4C40-998B-A0DB27AFE1A2}" destId="{21629BCC-0436-44BC-8B31-31820038B96D}" srcOrd="1" destOrd="0" parTransId="{D739DEEE-AAA5-41F9-98BB-8CDA56E54E01}" sibTransId="{92F6C6C1-8832-40C6-8537-3EC8C776D854}"/>
    <dgm:cxn modelId="{73D848C5-88E9-4908-A7C9-B6AA3ADD1EE4}" type="presOf" srcId="{21629BCC-0436-44BC-8B31-31820038B96D}" destId="{867E37C9-8AB2-46B5-B828-36E57760A6AA}" srcOrd="0" destOrd="0" presId="urn:microsoft.com/office/officeart/2005/8/layout/chevron2"/>
    <dgm:cxn modelId="{099086EC-5762-433B-9A40-1036D3798252}" srcId="{9FAA5824-A7EC-4C40-998B-A0DB27AFE1A2}" destId="{566BB766-5727-421D-88EE-B509B31F1E43}" srcOrd="2" destOrd="0" parTransId="{D9309F7A-11D7-4756-BE22-1BD6BB156D89}" sibTransId="{210F17F5-0E8F-45D4-96C1-78C8EE37A1BE}"/>
    <dgm:cxn modelId="{78DB326E-284E-4A5C-88EA-AA9E25761A78}" type="presParOf" srcId="{91F7A785-9652-4301-9716-514B9329CFC1}" destId="{B080C0BD-B265-4E09-9ED0-3BDA31F861D8}" srcOrd="0" destOrd="0" presId="urn:microsoft.com/office/officeart/2005/8/layout/chevron2"/>
    <dgm:cxn modelId="{04697FBA-6B7E-4290-A0AE-025A03C49200}" type="presParOf" srcId="{B080C0BD-B265-4E09-9ED0-3BDA31F861D8}" destId="{B1AF96DF-5236-42E8-AC2C-FE41F69D8088}" srcOrd="0" destOrd="0" presId="urn:microsoft.com/office/officeart/2005/8/layout/chevron2"/>
    <dgm:cxn modelId="{123CAECA-7498-4B72-AF0D-90B9DABDC2F4}" type="presParOf" srcId="{B080C0BD-B265-4E09-9ED0-3BDA31F861D8}" destId="{FA4C8D0E-5E15-4BB7-BD70-8DFEA0660260}" srcOrd="1" destOrd="0" presId="urn:microsoft.com/office/officeart/2005/8/layout/chevron2"/>
    <dgm:cxn modelId="{C370B136-E671-48DC-A8E1-163AE20CE17C}" type="presParOf" srcId="{91F7A785-9652-4301-9716-514B9329CFC1}" destId="{3D6FF63C-22AF-4B80-81DB-B8087C04FCBA}" srcOrd="1" destOrd="0" presId="urn:microsoft.com/office/officeart/2005/8/layout/chevron2"/>
    <dgm:cxn modelId="{9051470C-7A9B-441D-8CAB-C0CD79C37904}" type="presParOf" srcId="{91F7A785-9652-4301-9716-514B9329CFC1}" destId="{DFCA607F-AAA6-4156-9B76-B2CA288D4051}" srcOrd="2" destOrd="0" presId="urn:microsoft.com/office/officeart/2005/8/layout/chevron2"/>
    <dgm:cxn modelId="{69AA4A54-AE9D-4E75-9F83-94CFE09A827E}" type="presParOf" srcId="{DFCA607F-AAA6-4156-9B76-B2CA288D4051}" destId="{867E37C9-8AB2-46B5-B828-36E57760A6AA}" srcOrd="0" destOrd="0" presId="urn:microsoft.com/office/officeart/2005/8/layout/chevron2"/>
    <dgm:cxn modelId="{5AA35A22-755A-494F-854E-6693E8E4CE96}" type="presParOf" srcId="{DFCA607F-AAA6-4156-9B76-B2CA288D4051}" destId="{CF485F1A-5ADB-4DF5-8F5C-7B10F1B7F4E1}" srcOrd="1" destOrd="0" presId="urn:microsoft.com/office/officeart/2005/8/layout/chevron2"/>
    <dgm:cxn modelId="{8972B313-DD1C-4215-BC21-4451ED0D1CBF}" type="presParOf" srcId="{91F7A785-9652-4301-9716-514B9329CFC1}" destId="{228DCB65-8FF0-410D-A9E2-FE5EC9030A19}" srcOrd="3" destOrd="0" presId="urn:microsoft.com/office/officeart/2005/8/layout/chevron2"/>
    <dgm:cxn modelId="{0A7E555F-BE87-4927-9B13-9C428072C436}" type="presParOf" srcId="{91F7A785-9652-4301-9716-514B9329CFC1}" destId="{063692FE-70C2-4534-B67A-B679BA0F966B}" srcOrd="4" destOrd="0" presId="urn:microsoft.com/office/officeart/2005/8/layout/chevron2"/>
    <dgm:cxn modelId="{F8EEE3E6-5E0A-4825-8BED-A85043399086}" type="presParOf" srcId="{063692FE-70C2-4534-B67A-B679BA0F966B}" destId="{5581A87D-CBC5-44B9-B489-B270216D1543}" srcOrd="0" destOrd="0" presId="urn:microsoft.com/office/officeart/2005/8/layout/chevron2"/>
    <dgm:cxn modelId="{2FF04366-970D-40CD-8D90-3948557C011B}" type="presParOf" srcId="{063692FE-70C2-4534-B67A-B679BA0F966B}" destId="{ADF5F1C1-8CF1-4183-8C37-3BF833550B0E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FAA5824-A7EC-4C40-998B-A0DB27AFE1A2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B899DC-1FD8-4B92-9817-2F7F567447B4}">
      <dgm:prSet phldrT="[Text]">
        <dgm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altLang="en-US" b="1" smtClean="0">
              <a:solidFill>
                <a:schemeClr val="tx2"/>
              </a:solidFill>
              <a:cs typeface="Times New Roman" panose="02020603050405020304" pitchFamily="18" charset="0"/>
            </a:rPr>
            <a:t>Bổ từ</a:t>
          </a:r>
          <a:r>
            <a:rPr lang="en-US" altLang="en-US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b="1" smtClean="0">
              <a:solidFill>
                <a:schemeClr val="tx2"/>
              </a:solidFill>
              <a:cs typeface="Times New Roman" panose="02020603050405020304" pitchFamily="18" charset="0"/>
            </a:rPr>
            <a:t>‘0’</a:t>
          </a:r>
          <a:endParaRPr lang="en-US"/>
        </a:p>
      </dgm:t>
    </dgm:pt>
    <dgm:pt modelId="{891FB53D-FA7B-400E-B837-CA14F63BCC83}" type="parTrans" cxnId="{E50F5295-0A13-4E7D-8D63-C451F17CA845}">
      <dgm:prSet/>
      <dgm:spPr/>
      <dgm:t>
        <a:bodyPr/>
        <a:lstStyle/>
        <a:p>
          <a:endParaRPr lang="en-US"/>
        </a:p>
      </dgm:t>
    </dgm:pt>
    <dgm:pt modelId="{9C1771E0-1010-4B0C-A330-79A03251D077}" type="sibTrans" cxnId="{E50F5295-0A13-4E7D-8D63-C451F17CA845}">
      <dgm:prSet/>
      <dgm:spPr/>
      <dgm:t>
        <a:bodyPr/>
        <a:lstStyle/>
        <a:p>
          <a:endParaRPr lang="en-US"/>
        </a:p>
      </dgm:t>
    </dgm:pt>
    <dgm:pt modelId="{C3FB7D58-C307-4120-8029-868F4F398D0C}">
      <dgm:prSet phldrT="[Text]" custT="1"/>
      <dgm:spPr/>
      <dgm:t>
        <a:bodyPr/>
        <a:lstStyle/>
        <a:p>
          <a:r>
            <a:rPr lang="en-US" altLang="en-US" sz="2000" dirty="0" err="1" smtClean="0">
              <a:cs typeface="Times New Roman" panose="02020603050405020304" pitchFamily="18" charset="0"/>
            </a:rPr>
            <a:t>Mặc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thì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khoảng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trống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sẽ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thêm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vào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một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trường</a:t>
          </a:r>
          <a:r>
            <a:rPr lang="en-US" altLang="en-US" sz="2000" dirty="0" smtClean="0">
              <a:cs typeface="Times New Roman" panose="02020603050405020304" pitchFamily="18" charset="0"/>
            </a:rPr>
            <a:t>. </a:t>
          </a:r>
          <a:r>
            <a:rPr lang="en-US" altLang="en-US" sz="2000" dirty="0" err="1" smtClean="0">
              <a:cs typeface="Times New Roman" panose="02020603050405020304" pitchFamily="18" charset="0"/>
            </a:rPr>
            <a:t>Nếu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người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dùng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muốn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thêm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dirty="0" smtClean="0">
              <a:cs typeface="Times New Roman" panose="02020603050405020304" pitchFamily="18" charset="0"/>
            </a:rPr>
            <a:t> 0 </a:t>
          </a:r>
          <a:r>
            <a:rPr lang="en-US" altLang="en-US" sz="2000" dirty="0" err="1" smtClean="0">
              <a:cs typeface="Times New Roman" panose="02020603050405020304" pitchFamily="18" charset="0"/>
            </a:rPr>
            <a:t>vào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trường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thì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bổ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từ</a:t>
          </a:r>
          <a:r>
            <a:rPr lang="en-US" altLang="en-US" sz="2000" dirty="0" smtClean="0">
              <a:cs typeface="Times New Roman" panose="02020603050405020304" pitchFamily="18" charset="0"/>
            </a:rPr>
            <a:t> ‘0’ </a:t>
          </a:r>
          <a:r>
            <a:rPr lang="en-US" altLang="en-US" sz="20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dùng</a:t>
          </a:r>
          <a:endParaRPr lang="en-US" sz="2000" dirty="0"/>
        </a:p>
      </dgm:t>
    </dgm:pt>
    <dgm:pt modelId="{DBA5D147-6822-4EDC-BC62-280D381049CD}" type="parTrans" cxnId="{13D7F387-9C17-4570-9FF4-F2ACB5B2CBE8}">
      <dgm:prSet/>
      <dgm:spPr/>
      <dgm:t>
        <a:bodyPr/>
        <a:lstStyle/>
        <a:p>
          <a:endParaRPr lang="en-US"/>
        </a:p>
      </dgm:t>
    </dgm:pt>
    <dgm:pt modelId="{E8A151A2-085A-4419-B9D3-7B1B0B166BFF}" type="sibTrans" cxnId="{13D7F387-9C17-4570-9FF4-F2ACB5B2CBE8}">
      <dgm:prSet/>
      <dgm:spPr/>
      <dgm:t>
        <a:bodyPr/>
        <a:lstStyle/>
        <a:p>
          <a:endParaRPr lang="en-US"/>
        </a:p>
      </dgm:t>
    </dgm:pt>
    <dgm:pt modelId="{21629BCC-0436-44BC-8B31-31820038B96D}">
      <dgm:prSet phldrT="[Text]">
        <dgm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altLang="en-US" b="1" smtClean="0">
              <a:solidFill>
                <a:schemeClr val="tx2"/>
              </a:solidFill>
              <a:cs typeface="Times New Roman" panose="02020603050405020304" pitchFamily="18" charset="0"/>
            </a:rPr>
            <a:t>Bổ từ</a:t>
          </a:r>
          <a:r>
            <a:rPr lang="en-US" altLang="en-US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b="1" smtClean="0">
              <a:solidFill>
                <a:schemeClr val="tx2"/>
              </a:solidFill>
              <a:cs typeface="Times New Roman" panose="02020603050405020304" pitchFamily="18" charset="0"/>
            </a:rPr>
            <a:t>‘l’</a:t>
          </a:r>
          <a:endParaRPr lang="en-US"/>
        </a:p>
      </dgm:t>
    </dgm:pt>
    <dgm:pt modelId="{D739DEEE-AAA5-41F9-98BB-8CDA56E54E01}" type="parTrans" cxnId="{EB3350BF-4840-4520-8080-B21DF99167F1}">
      <dgm:prSet/>
      <dgm:spPr/>
      <dgm:t>
        <a:bodyPr/>
        <a:lstStyle/>
        <a:p>
          <a:endParaRPr lang="en-US"/>
        </a:p>
      </dgm:t>
    </dgm:pt>
    <dgm:pt modelId="{92F6C6C1-8832-40C6-8537-3EC8C776D854}" type="sibTrans" cxnId="{EB3350BF-4840-4520-8080-B21DF99167F1}">
      <dgm:prSet/>
      <dgm:spPr/>
      <dgm:t>
        <a:bodyPr/>
        <a:lstStyle/>
        <a:p>
          <a:endParaRPr lang="en-US"/>
        </a:p>
      </dgm:t>
    </dgm:pt>
    <dgm:pt modelId="{9A7491CD-BBEF-4A16-AEB5-F303A173A59F}">
      <dgm:prSet phldrT="[Text]" custT="1"/>
      <dgm:spPr/>
      <dgm:t>
        <a:bodyPr/>
        <a:lstStyle/>
        <a:p>
          <a:r>
            <a:rPr lang="en-US" altLang="en-US" sz="2000" dirty="0" err="1" smtClean="0">
              <a:cs typeface="Times New Roman" panose="02020603050405020304" pitchFamily="18" charset="0"/>
            </a:rPr>
            <a:t>Bổ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từ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này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có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thể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dùng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hiển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thị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các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đối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nguyên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kiểu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int</a:t>
          </a:r>
          <a:r>
            <a:rPr lang="en-US" altLang="en-US" sz="2000" dirty="0" smtClean="0">
              <a:cs typeface="Times New Roman" panose="02020603050405020304" pitchFamily="18" charset="0"/>
            </a:rPr>
            <a:t> hay double. </a:t>
          </a:r>
          <a:r>
            <a:rPr lang="en-US" altLang="en-US" sz="2000" dirty="0" err="1" smtClean="0">
              <a:cs typeface="Times New Roman" panose="02020603050405020304" pitchFamily="18" charset="0"/>
            </a:rPr>
            <a:t>Mã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dạng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tương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ứng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là</a:t>
          </a:r>
          <a:r>
            <a:rPr lang="en-US" altLang="en-US" sz="2000" dirty="0" smtClean="0">
              <a:cs typeface="Times New Roman" panose="02020603050405020304" pitchFamily="18" charset="0"/>
            </a:rPr>
            <a:t> %</a:t>
          </a:r>
          <a:r>
            <a:rPr lang="en-US" altLang="en-US" sz="2000" dirty="0" err="1" smtClean="0">
              <a:cs typeface="Times New Roman" panose="02020603050405020304" pitchFamily="18" charset="0"/>
            </a:rPr>
            <a:t>ld</a:t>
          </a:r>
          <a:endParaRPr lang="en-US" sz="2000" dirty="0"/>
        </a:p>
      </dgm:t>
    </dgm:pt>
    <dgm:pt modelId="{CDA67B45-DA61-4AA3-9A55-0F24C1420975}" type="parTrans" cxnId="{83F30A49-F703-4D4E-BBFA-B74527D52895}">
      <dgm:prSet/>
      <dgm:spPr/>
      <dgm:t>
        <a:bodyPr/>
        <a:lstStyle/>
        <a:p>
          <a:endParaRPr lang="en-US"/>
        </a:p>
      </dgm:t>
    </dgm:pt>
    <dgm:pt modelId="{63C0BD5D-4E98-42CE-BC23-69DC14C88A3C}" type="sibTrans" cxnId="{83F30A49-F703-4D4E-BBFA-B74527D52895}">
      <dgm:prSet/>
      <dgm:spPr/>
      <dgm:t>
        <a:bodyPr/>
        <a:lstStyle/>
        <a:p>
          <a:endParaRPr lang="en-US"/>
        </a:p>
      </dgm:t>
    </dgm:pt>
    <dgm:pt modelId="{566BB766-5727-421D-88EE-B509B31F1E43}">
      <dgm:prSet phldrT="[Text]">
        <dgm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altLang="en-US" b="1" smtClean="0">
              <a:solidFill>
                <a:schemeClr val="tx2"/>
              </a:solidFill>
              <a:cs typeface="Times New Roman" panose="02020603050405020304" pitchFamily="18" charset="0"/>
            </a:rPr>
            <a:t>Bổ  từ ‘h’</a:t>
          </a:r>
          <a:endParaRPr lang="en-US"/>
        </a:p>
      </dgm:t>
    </dgm:pt>
    <dgm:pt modelId="{D9309F7A-11D7-4756-BE22-1BD6BB156D89}" type="parTrans" cxnId="{099086EC-5762-433B-9A40-1036D3798252}">
      <dgm:prSet/>
      <dgm:spPr/>
      <dgm:t>
        <a:bodyPr/>
        <a:lstStyle/>
        <a:p>
          <a:endParaRPr lang="en-US"/>
        </a:p>
      </dgm:t>
    </dgm:pt>
    <dgm:pt modelId="{210F17F5-0E8F-45D4-96C1-78C8EE37A1BE}" type="sibTrans" cxnId="{099086EC-5762-433B-9A40-1036D3798252}">
      <dgm:prSet/>
      <dgm:spPr/>
      <dgm:t>
        <a:bodyPr/>
        <a:lstStyle/>
        <a:p>
          <a:endParaRPr lang="en-US"/>
        </a:p>
      </dgm:t>
    </dgm:pt>
    <dgm:pt modelId="{14C9FB1A-7522-412E-B174-AA8016929B1B}">
      <dgm:prSet phldrT="[Text]" custT="1"/>
      <dgm:spPr/>
      <dgm:t>
        <a:bodyPr/>
        <a:lstStyle/>
        <a:p>
          <a:r>
            <a:rPr lang="en-US" altLang="en-US" sz="2000" dirty="0" err="1" smtClean="0">
              <a:cs typeface="Times New Roman" panose="02020603050405020304" pitchFamily="18" charset="0"/>
            </a:rPr>
            <a:t>Bổ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từ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này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sử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dụng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để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hiển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thị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dạng</a:t>
          </a:r>
          <a:r>
            <a:rPr lang="en-US" altLang="en-US" sz="2000" dirty="0" smtClean="0">
              <a:cs typeface="Times New Roman" panose="02020603050405020304" pitchFamily="18" charset="0"/>
            </a:rPr>
            <a:t> short int. </a:t>
          </a:r>
          <a:r>
            <a:rPr lang="en-US" altLang="en-US" sz="2000" dirty="0" err="1" smtClean="0">
              <a:cs typeface="Times New Roman" panose="02020603050405020304" pitchFamily="18" charset="0"/>
            </a:rPr>
            <a:t>Mã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dạng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tương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ứng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như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là</a:t>
          </a:r>
          <a:r>
            <a:rPr lang="en-US" altLang="en-US" sz="2000" dirty="0" smtClean="0">
              <a:cs typeface="Times New Roman" panose="02020603050405020304" pitchFamily="18" charset="0"/>
            </a:rPr>
            <a:t> %</a:t>
          </a:r>
          <a:r>
            <a:rPr lang="en-US" altLang="en-US" sz="2000" dirty="0" err="1" smtClean="0">
              <a:cs typeface="Times New Roman" panose="02020603050405020304" pitchFamily="18" charset="0"/>
            </a:rPr>
            <a:t>hd</a:t>
          </a:r>
          <a:endParaRPr lang="en-US" sz="2000" dirty="0"/>
        </a:p>
      </dgm:t>
    </dgm:pt>
    <dgm:pt modelId="{EF6F95A3-294D-4FED-A9E8-0FE067302FCD}" type="parTrans" cxnId="{54E4EB19-5832-471C-8365-C77E87CD9141}">
      <dgm:prSet/>
      <dgm:spPr/>
      <dgm:t>
        <a:bodyPr/>
        <a:lstStyle/>
        <a:p>
          <a:endParaRPr lang="en-US"/>
        </a:p>
      </dgm:t>
    </dgm:pt>
    <dgm:pt modelId="{EAC5397E-D3DF-4420-9023-FCF4122AFC4B}" type="sibTrans" cxnId="{54E4EB19-5832-471C-8365-C77E87CD9141}">
      <dgm:prSet/>
      <dgm:spPr/>
      <dgm:t>
        <a:bodyPr/>
        <a:lstStyle/>
        <a:p>
          <a:endParaRPr lang="en-US"/>
        </a:p>
      </dgm:t>
    </dgm:pt>
    <dgm:pt modelId="{6A69F4DC-40AF-4597-BCF8-17E33CDA3E20}">
      <dgm:prSet>
        <dgm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altLang="en-US" b="1" smtClean="0">
              <a:solidFill>
                <a:schemeClr val="tx2"/>
              </a:solidFill>
              <a:cs typeface="Times New Roman" panose="02020603050405020304" pitchFamily="18" charset="0"/>
            </a:rPr>
            <a:t>Bổ  từ</a:t>
          </a:r>
          <a:r>
            <a:rPr lang="en-US" altLang="en-US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b="1" smtClean="0">
              <a:solidFill>
                <a:schemeClr val="tx2"/>
              </a:solidFill>
              <a:cs typeface="Times New Roman" panose="02020603050405020304" pitchFamily="18" charset="0"/>
            </a:rPr>
            <a:t>‘*’</a:t>
          </a:r>
          <a:endParaRPr lang="en-US"/>
        </a:p>
      </dgm:t>
    </dgm:pt>
    <dgm:pt modelId="{F8F5EE04-444B-4D4C-A77F-1A8466AA98A1}" type="parTrans" cxnId="{3FCE9B7A-0473-4770-9F19-455312C25851}">
      <dgm:prSet/>
      <dgm:spPr/>
      <dgm:t>
        <a:bodyPr/>
        <a:lstStyle/>
        <a:p>
          <a:endParaRPr lang="en-US"/>
        </a:p>
      </dgm:t>
    </dgm:pt>
    <dgm:pt modelId="{BAAB0A98-69C8-417C-BCB4-65FB79288412}" type="sibTrans" cxnId="{3FCE9B7A-0473-4770-9F19-455312C25851}">
      <dgm:prSet/>
      <dgm:spPr/>
      <dgm:t>
        <a:bodyPr/>
        <a:lstStyle/>
        <a:p>
          <a:endParaRPr lang="en-US"/>
        </a:p>
      </dgm:t>
    </dgm:pt>
    <dgm:pt modelId="{C3FAD8C0-FB8D-413D-9D48-436F8456A9EC}">
      <dgm:prSet custT="1"/>
      <dgm:spPr/>
      <dgm:t>
        <a:bodyPr/>
        <a:lstStyle/>
        <a:p>
          <a:r>
            <a:rPr lang="en-US" altLang="en-US" sz="2000" dirty="0" err="1" smtClean="0">
              <a:cs typeface="Times New Roman" panose="02020603050405020304" pitchFamily="18" charset="0"/>
            </a:rPr>
            <a:t>Nếu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người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dùng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không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muốn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xác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độ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rộng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trường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nhưng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muốn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chương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trình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xác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điều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đó</a:t>
          </a:r>
          <a:r>
            <a:rPr lang="en-US" altLang="en-US" sz="2000" dirty="0" smtClean="0">
              <a:cs typeface="Times New Roman" panose="02020603050405020304" pitchFamily="18" charset="0"/>
            </a:rPr>
            <a:t>, </a:t>
          </a:r>
          <a:r>
            <a:rPr lang="en-US" altLang="en-US" sz="2000" dirty="0" err="1" smtClean="0">
              <a:cs typeface="Times New Roman" panose="02020603050405020304" pitchFamily="18" charset="0"/>
            </a:rPr>
            <a:t>bổ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từ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này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sử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dụng</a:t>
          </a:r>
          <a:endParaRPr lang="en-US" sz="2000" dirty="0"/>
        </a:p>
      </dgm:t>
    </dgm:pt>
    <dgm:pt modelId="{1B142AC4-4C9C-4C3C-B936-83A4D2387B3C}" type="parTrans" cxnId="{71593936-9B26-4963-AD33-20A62F879086}">
      <dgm:prSet/>
      <dgm:spPr/>
      <dgm:t>
        <a:bodyPr/>
        <a:lstStyle/>
        <a:p>
          <a:endParaRPr lang="en-US"/>
        </a:p>
      </dgm:t>
    </dgm:pt>
    <dgm:pt modelId="{D1BACDE1-014F-4EBC-9E69-89D4C2F63B8A}" type="sibTrans" cxnId="{71593936-9B26-4963-AD33-20A62F879086}">
      <dgm:prSet/>
      <dgm:spPr/>
      <dgm:t>
        <a:bodyPr/>
        <a:lstStyle/>
        <a:p>
          <a:endParaRPr lang="en-US"/>
        </a:p>
      </dgm:t>
    </dgm:pt>
    <dgm:pt modelId="{91F7A785-9652-4301-9716-514B9329CFC1}" type="pres">
      <dgm:prSet presAssocID="{9FAA5824-A7EC-4C40-998B-A0DB27AFE1A2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080C0BD-B265-4E09-9ED0-3BDA31F861D8}" type="pres">
      <dgm:prSet presAssocID="{1CB899DC-1FD8-4B92-9817-2F7F567447B4}" presName="composite" presStyleCnt="0"/>
      <dgm:spPr/>
    </dgm:pt>
    <dgm:pt modelId="{B1AF96DF-5236-42E8-AC2C-FE41F69D8088}" type="pres">
      <dgm:prSet presAssocID="{1CB899DC-1FD8-4B92-9817-2F7F567447B4}" presName="parentText" presStyleLbl="alignNode1" presStyleIdx="0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4C8D0E-5E15-4BB7-BD70-8DFEA0660260}" type="pres">
      <dgm:prSet presAssocID="{1CB899DC-1FD8-4B92-9817-2F7F567447B4}" presName="descendantText" presStyleLbl="align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6FF63C-22AF-4B80-81DB-B8087C04FCBA}" type="pres">
      <dgm:prSet presAssocID="{9C1771E0-1010-4B0C-A330-79A03251D077}" presName="sp" presStyleCnt="0"/>
      <dgm:spPr/>
    </dgm:pt>
    <dgm:pt modelId="{DFCA607F-AAA6-4156-9B76-B2CA288D4051}" type="pres">
      <dgm:prSet presAssocID="{21629BCC-0436-44BC-8B31-31820038B96D}" presName="composite" presStyleCnt="0"/>
      <dgm:spPr/>
    </dgm:pt>
    <dgm:pt modelId="{867E37C9-8AB2-46B5-B828-36E57760A6AA}" type="pres">
      <dgm:prSet presAssocID="{21629BCC-0436-44BC-8B31-31820038B96D}" presName="parentText" presStyleLbl="align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485F1A-5ADB-4DF5-8F5C-7B10F1B7F4E1}" type="pres">
      <dgm:prSet presAssocID="{21629BCC-0436-44BC-8B31-31820038B96D}" presName="descendantText" presStyleLbl="alignAcc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28DCB65-8FF0-410D-A9E2-FE5EC9030A19}" type="pres">
      <dgm:prSet presAssocID="{92F6C6C1-8832-40C6-8537-3EC8C776D854}" presName="sp" presStyleCnt="0"/>
      <dgm:spPr/>
    </dgm:pt>
    <dgm:pt modelId="{063692FE-70C2-4534-B67A-B679BA0F966B}" type="pres">
      <dgm:prSet presAssocID="{566BB766-5727-421D-88EE-B509B31F1E43}" presName="composite" presStyleCnt="0"/>
      <dgm:spPr/>
    </dgm:pt>
    <dgm:pt modelId="{5581A87D-CBC5-44B9-B489-B270216D1543}" type="pres">
      <dgm:prSet presAssocID="{566BB766-5727-421D-88EE-B509B31F1E43}" presName="parentText" presStyleLbl="align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F5F1C1-8CF1-4183-8C37-3BF833550B0E}" type="pres">
      <dgm:prSet presAssocID="{566BB766-5727-421D-88EE-B509B31F1E43}" presName="descendantText" presStyleLbl="alignAcc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F19BED-DF70-4A20-9FEF-9BC174A6AE8B}" type="pres">
      <dgm:prSet presAssocID="{210F17F5-0E8F-45D4-96C1-78C8EE37A1BE}" presName="sp" presStyleCnt="0"/>
      <dgm:spPr/>
    </dgm:pt>
    <dgm:pt modelId="{2BC0ACAA-9005-4FB1-9496-E062AE1E77C4}" type="pres">
      <dgm:prSet presAssocID="{6A69F4DC-40AF-4597-BCF8-17E33CDA3E20}" presName="composite" presStyleCnt="0"/>
      <dgm:spPr/>
    </dgm:pt>
    <dgm:pt modelId="{08520F76-3A2B-4517-8A97-4CFB4D92930C}" type="pres">
      <dgm:prSet presAssocID="{6A69F4DC-40AF-4597-BCF8-17E33CDA3E20}" presName="parentText" presStyleLbl="align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A34880-6EE7-4C68-B8CD-8318A0A8D06B}" type="pres">
      <dgm:prSet presAssocID="{6A69F4DC-40AF-4597-BCF8-17E33CDA3E20}" presName="descendantText" presStyleLbl="align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F4BC36D-6657-4B2A-982B-EB4594A4D7E0}" type="presOf" srcId="{21629BCC-0436-44BC-8B31-31820038B96D}" destId="{867E37C9-8AB2-46B5-B828-36E57760A6AA}" srcOrd="0" destOrd="0" presId="urn:microsoft.com/office/officeart/2005/8/layout/chevron2"/>
    <dgm:cxn modelId="{8776990B-CC30-4321-8976-85E0D00D8428}" type="presOf" srcId="{14C9FB1A-7522-412E-B174-AA8016929B1B}" destId="{ADF5F1C1-8CF1-4183-8C37-3BF833550B0E}" srcOrd="0" destOrd="0" presId="urn:microsoft.com/office/officeart/2005/8/layout/chevron2"/>
    <dgm:cxn modelId="{F939F33B-2871-425C-BFF7-471C8315C49F}" type="presOf" srcId="{9A7491CD-BBEF-4A16-AEB5-F303A173A59F}" destId="{CF485F1A-5ADB-4DF5-8F5C-7B10F1B7F4E1}" srcOrd="0" destOrd="0" presId="urn:microsoft.com/office/officeart/2005/8/layout/chevron2"/>
    <dgm:cxn modelId="{F5CDD66C-1A24-40B3-8F6C-FBC4421E1BA2}" type="presOf" srcId="{C3FAD8C0-FB8D-413D-9D48-436F8456A9EC}" destId="{23A34880-6EE7-4C68-B8CD-8318A0A8D06B}" srcOrd="0" destOrd="0" presId="urn:microsoft.com/office/officeart/2005/8/layout/chevron2"/>
    <dgm:cxn modelId="{3FCE9B7A-0473-4770-9F19-455312C25851}" srcId="{9FAA5824-A7EC-4C40-998B-A0DB27AFE1A2}" destId="{6A69F4DC-40AF-4597-BCF8-17E33CDA3E20}" srcOrd="3" destOrd="0" parTransId="{F8F5EE04-444B-4D4C-A77F-1A8466AA98A1}" sibTransId="{BAAB0A98-69C8-417C-BCB4-65FB79288412}"/>
    <dgm:cxn modelId="{C4C1CFE3-D04F-416C-B977-273A25C6F645}" type="presOf" srcId="{C3FB7D58-C307-4120-8029-868F4F398D0C}" destId="{FA4C8D0E-5E15-4BB7-BD70-8DFEA0660260}" srcOrd="0" destOrd="0" presId="urn:microsoft.com/office/officeart/2005/8/layout/chevron2"/>
    <dgm:cxn modelId="{2233AC4E-6021-4F63-9D36-7E41BC402E77}" type="presOf" srcId="{9FAA5824-A7EC-4C40-998B-A0DB27AFE1A2}" destId="{91F7A785-9652-4301-9716-514B9329CFC1}" srcOrd="0" destOrd="0" presId="urn:microsoft.com/office/officeart/2005/8/layout/chevron2"/>
    <dgm:cxn modelId="{54E4EB19-5832-471C-8365-C77E87CD9141}" srcId="{566BB766-5727-421D-88EE-B509B31F1E43}" destId="{14C9FB1A-7522-412E-B174-AA8016929B1B}" srcOrd="0" destOrd="0" parTransId="{EF6F95A3-294D-4FED-A9E8-0FE067302FCD}" sibTransId="{EAC5397E-D3DF-4420-9023-FCF4122AFC4B}"/>
    <dgm:cxn modelId="{E2574060-406A-4842-B0B1-FB749DAC9022}" type="presOf" srcId="{566BB766-5727-421D-88EE-B509B31F1E43}" destId="{5581A87D-CBC5-44B9-B489-B270216D1543}" srcOrd="0" destOrd="0" presId="urn:microsoft.com/office/officeart/2005/8/layout/chevron2"/>
    <dgm:cxn modelId="{13D7F387-9C17-4570-9FF4-F2ACB5B2CBE8}" srcId="{1CB899DC-1FD8-4B92-9817-2F7F567447B4}" destId="{C3FB7D58-C307-4120-8029-868F4F398D0C}" srcOrd="0" destOrd="0" parTransId="{DBA5D147-6822-4EDC-BC62-280D381049CD}" sibTransId="{E8A151A2-085A-4419-B9D3-7B1B0B166BFF}"/>
    <dgm:cxn modelId="{E50F5295-0A13-4E7D-8D63-C451F17CA845}" srcId="{9FAA5824-A7EC-4C40-998B-A0DB27AFE1A2}" destId="{1CB899DC-1FD8-4B92-9817-2F7F567447B4}" srcOrd="0" destOrd="0" parTransId="{891FB53D-FA7B-400E-B837-CA14F63BCC83}" sibTransId="{9C1771E0-1010-4B0C-A330-79A03251D077}"/>
    <dgm:cxn modelId="{83F30A49-F703-4D4E-BBFA-B74527D52895}" srcId="{21629BCC-0436-44BC-8B31-31820038B96D}" destId="{9A7491CD-BBEF-4A16-AEB5-F303A173A59F}" srcOrd="0" destOrd="0" parTransId="{CDA67B45-DA61-4AA3-9A55-0F24C1420975}" sibTransId="{63C0BD5D-4E98-42CE-BC23-69DC14C88A3C}"/>
    <dgm:cxn modelId="{6B12C5AA-53EA-4B6E-B2E5-1ECB1DE48045}" type="presOf" srcId="{1CB899DC-1FD8-4B92-9817-2F7F567447B4}" destId="{B1AF96DF-5236-42E8-AC2C-FE41F69D8088}" srcOrd="0" destOrd="0" presId="urn:microsoft.com/office/officeart/2005/8/layout/chevron2"/>
    <dgm:cxn modelId="{CA611FEF-E10B-4E3D-9449-5A78FEB2B32F}" type="presOf" srcId="{6A69F4DC-40AF-4597-BCF8-17E33CDA3E20}" destId="{08520F76-3A2B-4517-8A97-4CFB4D92930C}" srcOrd="0" destOrd="0" presId="urn:microsoft.com/office/officeart/2005/8/layout/chevron2"/>
    <dgm:cxn modelId="{EB3350BF-4840-4520-8080-B21DF99167F1}" srcId="{9FAA5824-A7EC-4C40-998B-A0DB27AFE1A2}" destId="{21629BCC-0436-44BC-8B31-31820038B96D}" srcOrd="1" destOrd="0" parTransId="{D739DEEE-AAA5-41F9-98BB-8CDA56E54E01}" sibTransId="{92F6C6C1-8832-40C6-8537-3EC8C776D854}"/>
    <dgm:cxn modelId="{71593936-9B26-4963-AD33-20A62F879086}" srcId="{6A69F4DC-40AF-4597-BCF8-17E33CDA3E20}" destId="{C3FAD8C0-FB8D-413D-9D48-436F8456A9EC}" srcOrd="0" destOrd="0" parTransId="{1B142AC4-4C9C-4C3C-B936-83A4D2387B3C}" sibTransId="{D1BACDE1-014F-4EBC-9E69-89D4C2F63B8A}"/>
    <dgm:cxn modelId="{099086EC-5762-433B-9A40-1036D3798252}" srcId="{9FAA5824-A7EC-4C40-998B-A0DB27AFE1A2}" destId="{566BB766-5727-421D-88EE-B509B31F1E43}" srcOrd="2" destOrd="0" parTransId="{D9309F7A-11D7-4756-BE22-1BD6BB156D89}" sibTransId="{210F17F5-0E8F-45D4-96C1-78C8EE37A1BE}"/>
    <dgm:cxn modelId="{47ABD80F-D59C-4469-AFD2-63A3B4AA39E6}" type="presParOf" srcId="{91F7A785-9652-4301-9716-514B9329CFC1}" destId="{B080C0BD-B265-4E09-9ED0-3BDA31F861D8}" srcOrd="0" destOrd="0" presId="urn:microsoft.com/office/officeart/2005/8/layout/chevron2"/>
    <dgm:cxn modelId="{BC54C1A1-580B-42B1-A0ED-431B3EF6D869}" type="presParOf" srcId="{B080C0BD-B265-4E09-9ED0-3BDA31F861D8}" destId="{B1AF96DF-5236-42E8-AC2C-FE41F69D8088}" srcOrd="0" destOrd="0" presId="urn:microsoft.com/office/officeart/2005/8/layout/chevron2"/>
    <dgm:cxn modelId="{A55012AB-D366-48C1-9A9A-79F103FF6910}" type="presParOf" srcId="{B080C0BD-B265-4E09-9ED0-3BDA31F861D8}" destId="{FA4C8D0E-5E15-4BB7-BD70-8DFEA0660260}" srcOrd="1" destOrd="0" presId="urn:microsoft.com/office/officeart/2005/8/layout/chevron2"/>
    <dgm:cxn modelId="{B8457F10-1A56-4EEA-88AB-C0AA707C3444}" type="presParOf" srcId="{91F7A785-9652-4301-9716-514B9329CFC1}" destId="{3D6FF63C-22AF-4B80-81DB-B8087C04FCBA}" srcOrd="1" destOrd="0" presId="urn:microsoft.com/office/officeart/2005/8/layout/chevron2"/>
    <dgm:cxn modelId="{1E1A8E68-1199-4CCC-9EBE-31001DA8D6D4}" type="presParOf" srcId="{91F7A785-9652-4301-9716-514B9329CFC1}" destId="{DFCA607F-AAA6-4156-9B76-B2CA288D4051}" srcOrd="2" destOrd="0" presId="urn:microsoft.com/office/officeart/2005/8/layout/chevron2"/>
    <dgm:cxn modelId="{0842AD7D-D93A-4547-AA85-DAA483C153C7}" type="presParOf" srcId="{DFCA607F-AAA6-4156-9B76-B2CA288D4051}" destId="{867E37C9-8AB2-46B5-B828-36E57760A6AA}" srcOrd="0" destOrd="0" presId="urn:microsoft.com/office/officeart/2005/8/layout/chevron2"/>
    <dgm:cxn modelId="{C7DED7C8-F081-455F-9086-C09315D60C54}" type="presParOf" srcId="{DFCA607F-AAA6-4156-9B76-B2CA288D4051}" destId="{CF485F1A-5ADB-4DF5-8F5C-7B10F1B7F4E1}" srcOrd="1" destOrd="0" presId="urn:microsoft.com/office/officeart/2005/8/layout/chevron2"/>
    <dgm:cxn modelId="{0F58E48B-7E52-46AF-B10E-BE60CCE7A9DF}" type="presParOf" srcId="{91F7A785-9652-4301-9716-514B9329CFC1}" destId="{228DCB65-8FF0-410D-A9E2-FE5EC9030A19}" srcOrd="3" destOrd="0" presId="urn:microsoft.com/office/officeart/2005/8/layout/chevron2"/>
    <dgm:cxn modelId="{720EA1CC-36C8-46BC-8C8C-9821713442E7}" type="presParOf" srcId="{91F7A785-9652-4301-9716-514B9329CFC1}" destId="{063692FE-70C2-4534-B67A-B679BA0F966B}" srcOrd="4" destOrd="0" presId="urn:microsoft.com/office/officeart/2005/8/layout/chevron2"/>
    <dgm:cxn modelId="{8A04657C-B881-4372-B44A-93AD2CBC1CCF}" type="presParOf" srcId="{063692FE-70C2-4534-B67A-B679BA0F966B}" destId="{5581A87D-CBC5-44B9-B489-B270216D1543}" srcOrd="0" destOrd="0" presId="urn:microsoft.com/office/officeart/2005/8/layout/chevron2"/>
    <dgm:cxn modelId="{876561EA-457E-42E1-B20D-B33C24DE3D0A}" type="presParOf" srcId="{063692FE-70C2-4534-B67A-B679BA0F966B}" destId="{ADF5F1C1-8CF1-4183-8C37-3BF833550B0E}" srcOrd="1" destOrd="0" presId="urn:microsoft.com/office/officeart/2005/8/layout/chevron2"/>
    <dgm:cxn modelId="{9056DFF8-7015-486D-90D3-54004A8896AD}" type="presParOf" srcId="{91F7A785-9652-4301-9716-514B9329CFC1}" destId="{73F19BED-DF70-4A20-9FEF-9BC174A6AE8B}" srcOrd="5" destOrd="0" presId="urn:microsoft.com/office/officeart/2005/8/layout/chevron2"/>
    <dgm:cxn modelId="{4007275F-1B9A-4E48-ACF6-66B8D6DD1CA9}" type="presParOf" srcId="{91F7A785-9652-4301-9716-514B9329CFC1}" destId="{2BC0ACAA-9005-4FB1-9496-E062AE1E77C4}" srcOrd="6" destOrd="0" presId="urn:microsoft.com/office/officeart/2005/8/layout/chevron2"/>
    <dgm:cxn modelId="{A70C97CA-990A-4E1C-BC78-B81A0E84FF79}" type="presParOf" srcId="{2BC0ACAA-9005-4FB1-9496-E062AE1E77C4}" destId="{08520F76-3A2B-4517-8A97-4CFB4D92930C}" srcOrd="0" destOrd="0" presId="urn:microsoft.com/office/officeart/2005/8/layout/chevron2"/>
    <dgm:cxn modelId="{741B1307-0FB7-425B-B7AC-60EB83FB761B}" type="presParOf" srcId="{2BC0ACAA-9005-4FB1-9496-E062AE1E77C4}" destId="{23A34880-6EE7-4C68-B8CD-8318A0A8D06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76BF415-E9EC-490F-B9CD-34F892646D5A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68394B28-29AB-4694-8557-C41F9A0697A4}">
      <dgm:prSet/>
      <dgm:spPr/>
      <dgm:t>
        <a:bodyPr/>
        <a:lstStyle/>
        <a:p>
          <a:pPr rtl="0"/>
          <a:r>
            <a:rPr lang="en-US" b="0" i="0" dirty="0" smtClean="0"/>
            <a:t>getchar()</a:t>
          </a:r>
          <a:endParaRPr lang="en-US" dirty="0"/>
        </a:p>
      </dgm:t>
    </dgm:pt>
    <dgm:pt modelId="{1C73E480-0C7D-4982-9EAA-F2CE10975BE6}" type="parTrans" cxnId="{16247144-60F8-4BAE-A3E1-BC5FF0629B5F}">
      <dgm:prSet/>
      <dgm:spPr/>
      <dgm:t>
        <a:bodyPr/>
        <a:lstStyle/>
        <a:p>
          <a:endParaRPr lang="en-US"/>
        </a:p>
      </dgm:t>
    </dgm:pt>
    <dgm:pt modelId="{AC575B24-B69E-4128-B417-E193BE5DBE64}" type="sibTrans" cxnId="{16247144-60F8-4BAE-A3E1-BC5FF0629B5F}">
      <dgm:prSet/>
      <dgm:spPr/>
      <dgm:t>
        <a:bodyPr/>
        <a:lstStyle/>
        <a:p>
          <a:endParaRPr lang="en-US"/>
        </a:p>
      </dgm:t>
    </dgm:pt>
    <dgm:pt modelId="{6E22E86E-D653-47B4-B775-7BD25C9A733A}">
      <dgm:prSet custT="1"/>
      <dgm:spPr/>
      <dgm:t>
        <a:bodyPr/>
        <a:lstStyle/>
        <a:p>
          <a:pPr rtl="0"/>
          <a:r>
            <a:rPr lang="en-US" sz="2800" b="0" i="0" dirty="0" err="1" smtClean="0"/>
            <a:t>Dùng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đọc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dữ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liệu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nhập</a:t>
          </a:r>
          <a:r>
            <a:rPr lang="en-US" sz="2800" b="0" i="0" dirty="0" smtClean="0"/>
            <a:t>, </a:t>
          </a:r>
          <a:r>
            <a:rPr lang="en-US" sz="2800" b="0" i="0" dirty="0" err="1" smtClean="0"/>
            <a:t>một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ký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tự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từ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bàn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phím</a:t>
          </a:r>
          <a:endParaRPr lang="en-US" sz="2800" dirty="0"/>
        </a:p>
      </dgm:t>
    </dgm:pt>
    <dgm:pt modelId="{56D81931-3FDE-4EF8-BD69-6A5199D1462A}" type="parTrans" cxnId="{61EB2DB8-C4AD-4741-B8FD-A304B1196470}">
      <dgm:prSet/>
      <dgm:spPr/>
      <dgm:t>
        <a:bodyPr/>
        <a:lstStyle/>
        <a:p>
          <a:endParaRPr lang="en-US"/>
        </a:p>
      </dgm:t>
    </dgm:pt>
    <dgm:pt modelId="{3D628045-C5ED-43A5-9A4D-2E0AD822D709}" type="sibTrans" cxnId="{61EB2DB8-C4AD-4741-B8FD-A304B1196470}">
      <dgm:prSet/>
      <dgm:spPr/>
      <dgm:t>
        <a:bodyPr/>
        <a:lstStyle/>
        <a:p>
          <a:endParaRPr lang="en-US"/>
        </a:p>
      </dgm:t>
    </dgm:pt>
    <dgm:pt modelId="{BD49069A-E536-4E82-B2DA-DAD72E609C29}">
      <dgm:prSet custT="1"/>
      <dgm:spPr/>
      <dgm:t>
        <a:bodyPr/>
        <a:lstStyle/>
        <a:p>
          <a:pPr rtl="0"/>
          <a:r>
            <a:rPr lang="en-US" sz="2800" b="0" i="0" dirty="0" smtClean="0"/>
            <a:t>Các </a:t>
          </a:r>
          <a:r>
            <a:rPr lang="en-US" sz="2800" b="0" i="0" dirty="0" err="1" smtClean="0"/>
            <a:t>ký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tự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đặt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trong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vùng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đệm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đến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khi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người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dùng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gõ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phím</a:t>
          </a:r>
          <a:r>
            <a:rPr lang="en-US" sz="2800" b="0" i="0" dirty="0" smtClean="0"/>
            <a:t> enter</a:t>
          </a:r>
          <a:endParaRPr lang="en-US" sz="2800" dirty="0"/>
        </a:p>
      </dgm:t>
    </dgm:pt>
    <dgm:pt modelId="{81465058-9AEF-4757-A42E-D5A320023273}" type="parTrans" cxnId="{3AD42C05-9EE0-4275-A1DF-47A031EEC758}">
      <dgm:prSet/>
      <dgm:spPr/>
      <dgm:t>
        <a:bodyPr/>
        <a:lstStyle/>
        <a:p>
          <a:endParaRPr lang="en-US"/>
        </a:p>
      </dgm:t>
    </dgm:pt>
    <dgm:pt modelId="{4DECE154-2CF5-478A-9CC4-56F65A034C45}" type="sibTrans" cxnId="{3AD42C05-9EE0-4275-A1DF-47A031EEC758}">
      <dgm:prSet/>
      <dgm:spPr/>
      <dgm:t>
        <a:bodyPr/>
        <a:lstStyle/>
        <a:p>
          <a:endParaRPr lang="en-US"/>
        </a:p>
      </dgm:t>
    </dgm:pt>
    <dgm:pt modelId="{C4961660-73A7-48D2-898D-33931F8A8675}">
      <dgm:prSet custT="1"/>
      <dgm:spPr/>
      <dgm:t>
        <a:bodyPr/>
        <a:lstStyle/>
        <a:p>
          <a:pPr rtl="0"/>
          <a:r>
            <a:rPr lang="en-US" sz="2800" b="0" i="0" dirty="0" err="1" smtClean="0"/>
            <a:t>Hàm</a:t>
          </a:r>
          <a:r>
            <a:rPr lang="en-US" sz="2800" b="0" i="0" dirty="0" smtClean="0"/>
            <a:t> getchar() </a:t>
          </a:r>
          <a:r>
            <a:rPr lang="en-US" sz="2800" b="0" i="0" dirty="0" err="1" smtClean="0"/>
            <a:t>không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có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đối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số</a:t>
          </a:r>
          <a:r>
            <a:rPr lang="en-US" sz="2800" b="0" i="0" dirty="0" smtClean="0"/>
            <a:t>, </a:t>
          </a:r>
          <a:r>
            <a:rPr lang="en-US" sz="2800" b="0" i="0" dirty="0" err="1" smtClean="0"/>
            <a:t>nhưng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vẫn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phải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có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cặp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dấu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ngoặc</a:t>
          </a:r>
          <a:r>
            <a:rPr lang="en-US" sz="2800" b="0" i="0" dirty="0" smtClean="0"/>
            <a:t> ()</a:t>
          </a:r>
          <a:endParaRPr lang="en-US" sz="2800" dirty="0"/>
        </a:p>
      </dgm:t>
    </dgm:pt>
    <dgm:pt modelId="{FA9E74E5-7ACE-4C54-9496-799CAAED65E8}" type="parTrans" cxnId="{AB558C94-A1B9-4828-AAF9-34AE3A27A9D9}">
      <dgm:prSet/>
      <dgm:spPr/>
      <dgm:t>
        <a:bodyPr/>
        <a:lstStyle/>
        <a:p>
          <a:endParaRPr lang="en-US"/>
        </a:p>
      </dgm:t>
    </dgm:pt>
    <dgm:pt modelId="{D2B63A7C-B350-4EB4-8A10-5BA948EFCB1B}" type="sibTrans" cxnId="{AB558C94-A1B9-4828-AAF9-34AE3A27A9D9}">
      <dgm:prSet/>
      <dgm:spPr/>
      <dgm:t>
        <a:bodyPr/>
        <a:lstStyle/>
        <a:p>
          <a:endParaRPr lang="en-US"/>
        </a:p>
      </dgm:t>
    </dgm:pt>
    <dgm:pt modelId="{1545F97B-4BEC-4CD6-BC7C-857D60914E0A}" type="pres">
      <dgm:prSet presAssocID="{F76BF415-E9EC-490F-B9CD-34F892646D5A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E3F220D-B96F-4973-90F4-C96570F211A7}" type="pres">
      <dgm:prSet presAssocID="{68394B28-29AB-4694-8557-C41F9A0697A4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EC12AB-9329-4C8B-BC9C-9F3BD1E64043}" type="pres">
      <dgm:prSet presAssocID="{68394B28-29AB-4694-8557-C41F9A0697A4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1EB2DB8-C4AD-4741-B8FD-A304B1196470}" srcId="{68394B28-29AB-4694-8557-C41F9A0697A4}" destId="{6E22E86E-D653-47B4-B775-7BD25C9A733A}" srcOrd="0" destOrd="0" parTransId="{56D81931-3FDE-4EF8-BD69-6A5199D1462A}" sibTransId="{3D628045-C5ED-43A5-9A4D-2E0AD822D709}"/>
    <dgm:cxn modelId="{1E3732EB-212F-45EA-BEA6-F3E9B51B1EEF}" type="presOf" srcId="{F76BF415-E9EC-490F-B9CD-34F892646D5A}" destId="{1545F97B-4BEC-4CD6-BC7C-857D60914E0A}" srcOrd="0" destOrd="0" presId="urn:microsoft.com/office/officeart/2005/8/layout/vList2"/>
    <dgm:cxn modelId="{35198527-01B7-466D-B583-88DCE86E755B}" type="presOf" srcId="{68394B28-29AB-4694-8557-C41F9A0697A4}" destId="{EE3F220D-B96F-4973-90F4-C96570F211A7}" srcOrd="0" destOrd="0" presId="urn:microsoft.com/office/officeart/2005/8/layout/vList2"/>
    <dgm:cxn modelId="{42D45115-ACF2-4F29-A88B-51EC4C71A416}" type="presOf" srcId="{6E22E86E-D653-47B4-B775-7BD25C9A733A}" destId="{42EC12AB-9329-4C8B-BC9C-9F3BD1E64043}" srcOrd="0" destOrd="0" presId="urn:microsoft.com/office/officeart/2005/8/layout/vList2"/>
    <dgm:cxn modelId="{16247144-60F8-4BAE-A3E1-BC5FF0629B5F}" srcId="{F76BF415-E9EC-490F-B9CD-34F892646D5A}" destId="{68394B28-29AB-4694-8557-C41F9A0697A4}" srcOrd="0" destOrd="0" parTransId="{1C73E480-0C7D-4982-9EAA-F2CE10975BE6}" sibTransId="{AC575B24-B69E-4128-B417-E193BE5DBE64}"/>
    <dgm:cxn modelId="{3AD42C05-9EE0-4275-A1DF-47A031EEC758}" srcId="{68394B28-29AB-4694-8557-C41F9A0697A4}" destId="{BD49069A-E536-4E82-B2DA-DAD72E609C29}" srcOrd="1" destOrd="0" parTransId="{81465058-9AEF-4757-A42E-D5A320023273}" sibTransId="{4DECE154-2CF5-478A-9CC4-56F65A034C45}"/>
    <dgm:cxn modelId="{D1C4FB9D-048B-4197-A736-FFDBCFBF8D8C}" type="presOf" srcId="{BD49069A-E536-4E82-B2DA-DAD72E609C29}" destId="{42EC12AB-9329-4C8B-BC9C-9F3BD1E64043}" srcOrd="0" destOrd="1" presId="urn:microsoft.com/office/officeart/2005/8/layout/vList2"/>
    <dgm:cxn modelId="{AB558C94-A1B9-4828-AAF9-34AE3A27A9D9}" srcId="{68394B28-29AB-4694-8557-C41F9A0697A4}" destId="{C4961660-73A7-48D2-898D-33931F8A8675}" srcOrd="2" destOrd="0" parTransId="{FA9E74E5-7ACE-4C54-9496-799CAAED65E8}" sibTransId="{D2B63A7C-B350-4EB4-8A10-5BA948EFCB1B}"/>
    <dgm:cxn modelId="{4D467802-BDBC-45F9-BCF5-430763683121}" type="presOf" srcId="{C4961660-73A7-48D2-898D-33931F8A8675}" destId="{42EC12AB-9329-4C8B-BC9C-9F3BD1E64043}" srcOrd="0" destOrd="2" presId="urn:microsoft.com/office/officeart/2005/8/layout/vList2"/>
    <dgm:cxn modelId="{43C67F60-247C-4CFA-88BE-815385AC3258}" type="presParOf" srcId="{1545F97B-4BEC-4CD6-BC7C-857D60914E0A}" destId="{EE3F220D-B96F-4973-90F4-C96570F211A7}" srcOrd="0" destOrd="0" presId="urn:microsoft.com/office/officeart/2005/8/layout/vList2"/>
    <dgm:cxn modelId="{B286A574-36B3-4976-A25B-4D2A2B0E51D7}" type="presParOf" srcId="{1545F97B-4BEC-4CD6-BC7C-857D60914E0A}" destId="{42EC12AB-9329-4C8B-BC9C-9F3BD1E64043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1D043DF-EC93-46FB-8328-DB9FD00BC887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2D79554C-C739-4B74-A80D-09754596FD2B}">
      <dgm:prSet/>
      <dgm:spPr/>
      <dgm:t>
        <a:bodyPr/>
        <a:lstStyle/>
        <a:p>
          <a:pPr rtl="0"/>
          <a:r>
            <a:rPr lang="en-US" b="0" i="0" dirty="0" smtClean="0"/>
            <a:t>putchar()</a:t>
          </a:r>
          <a:endParaRPr lang="en-US" dirty="0"/>
        </a:p>
      </dgm:t>
    </dgm:pt>
    <dgm:pt modelId="{DCAECBCC-9459-4AE6-BE48-5089A7513DA1}" type="parTrans" cxnId="{A756F90C-7DB2-424D-BD96-2D34F257A55A}">
      <dgm:prSet/>
      <dgm:spPr/>
      <dgm:t>
        <a:bodyPr/>
        <a:lstStyle/>
        <a:p>
          <a:endParaRPr lang="en-US"/>
        </a:p>
      </dgm:t>
    </dgm:pt>
    <dgm:pt modelId="{F477CEAB-E5FB-4F51-B972-0B8895F3A910}" type="sibTrans" cxnId="{A756F90C-7DB2-424D-BD96-2D34F257A55A}">
      <dgm:prSet/>
      <dgm:spPr/>
      <dgm:t>
        <a:bodyPr/>
        <a:lstStyle/>
        <a:p>
          <a:endParaRPr lang="en-US"/>
        </a:p>
      </dgm:t>
    </dgm:pt>
    <dgm:pt modelId="{C5DD9D2B-6F2F-4A3B-B497-12D208273746}">
      <dgm:prSet custT="1"/>
      <dgm:spPr/>
      <dgm:t>
        <a:bodyPr/>
        <a:lstStyle/>
        <a:p>
          <a:pPr rtl="0"/>
          <a:r>
            <a:rPr lang="en-US" sz="2800" b="0" i="0" dirty="0" err="1" smtClean="0"/>
            <a:t>Hàm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xuất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ký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tự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trong</a:t>
          </a:r>
          <a:r>
            <a:rPr lang="en-US" sz="2800" b="0" i="0" dirty="0" smtClean="0"/>
            <a:t> ‘C’</a:t>
          </a:r>
          <a:endParaRPr lang="en-US" sz="2800" dirty="0"/>
        </a:p>
      </dgm:t>
    </dgm:pt>
    <dgm:pt modelId="{EC370088-AD5D-41A7-B580-2615A6E4153E}" type="parTrans" cxnId="{33F59103-5EDC-4C73-B3AA-FAA9C534279D}">
      <dgm:prSet/>
      <dgm:spPr/>
      <dgm:t>
        <a:bodyPr/>
        <a:lstStyle/>
        <a:p>
          <a:endParaRPr lang="en-US"/>
        </a:p>
      </dgm:t>
    </dgm:pt>
    <dgm:pt modelId="{F992649C-0087-4610-8947-6946174C16AD}" type="sibTrans" cxnId="{33F59103-5EDC-4C73-B3AA-FAA9C534279D}">
      <dgm:prSet/>
      <dgm:spPr/>
      <dgm:t>
        <a:bodyPr/>
        <a:lstStyle/>
        <a:p>
          <a:endParaRPr lang="en-US"/>
        </a:p>
      </dgm:t>
    </dgm:pt>
    <dgm:pt modelId="{C823AF9C-B497-4D1F-AADC-12ECC54144DD}">
      <dgm:prSet custT="1"/>
      <dgm:spPr/>
      <dgm:t>
        <a:bodyPr/>
        <a:lstStyle/>
        <a:p>
          <a:pPr rtl="0"/>
          <a:r>
            <a:rPr lang="en-US" sz="2800" b="0" i="0" dirty="0" err="1" smtClean="0"/>
            <a:t>Có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một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đối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số</a:t>
          </a:r>
          <a:endParaRPr lang="en-US" sz="2800" dirty="0"/>
        </a:p>
      </dgm:t>
    </dgm:pt>
    <dgm:pt modelId="{F2641B62-E21D-4EEA-9F16-03C219420269}" type="parTrans" cxnId="{196DBCC5-6C1D-4168-98F0-92F40F83B433}">
      <dgm:prSet/>
      <dgm:spPr/>
      <dgm:t>
        <a:bodyPr/>
        <a:lstStyle/>
        <a:p>
          <a:endParaRPr lang="en-US"/>
        </a:p>
      </dgm:t>
    </dgm:pt>
    <dgm:pt modelId="{9C899467-802F-455D-8DE5-027E45B80607}" type="sibTrans" cxnId="{196DBCC5-6C1D-4168-98F0-92F40F83B433}">
      <dgm:prSet/>
      <dgm:spPr/>
      <dgm:t>
        <a:bodyPr/>
        <a:lstStyle/>
        <a:p>
          <a:endParaRPr lang="en-US"/>
        </a:p>
      </dgm:t>
    </dgm:pt>
    <dgm:pt modelId="{DB13E49E-E1EF-493D-9433-0F76AB9BD0CE}">
      <dgm:prSet custT="1"/>
      <dgm:spPr/>
      <dgm:t>
        <a:bodyPr/>
        <a:lstStyle/>
        <a:p>
          <a:pPr rtl="0"/>
          <a:r>
            <a:rPr lang="en-US" sz="2800" b="0" i="0" dirty="0" err="1" smtClean="0"/>
            <a:t>Đối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số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của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một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hàm</a:t>
          </a:r>
          <a:r>
            <a:rPr lang="en-US" sz="2800" b="0" i="0" dirty="0" smtClean="0"/>
            <a:t> putchar( ) </a:t>
          </a:r>
          <a:r>
            <a:rPr lang="en-US" sz="2800" b="0" i="0" dirty="0" err="1" smtClean="0"/>
            <a:t>có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thể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là</a:t>
          </a:r>
          <a:r>
            <a:rPr lang="en-US" sz="2800" b="0" i="0" dirty="0" smtClean="0"/>
            <a:t> :</a:t>
          </a:r>
          <a:endParaRPr lang="en-US" sz="2800" dirty="0"/>
        </a:p>
      </dgm:t>
    </dgm:pt>
    <dgm:pt modelId="{FAA5FE49-6402-4FAB-B488-EED2AB2ED660}" type="parTrans" cxnId="{5F70E9F7-DE7F-48AB-82F5-FF49FB6D0934}">
      <dgm:prSet/>
      <dgm:spPr/>
      <dgm:t>
        <a:bodyPr/>
        <a:lstStyle/>
        <a:p>
          <a:endParaRPr lang="en-US"/>
        </a:p>
      </dgm:t>
    </dgm:pt>
    <dgm:pt modelId="{086AA98C-D31E-4A99-B4B0-19CEC5C66E0F}" type="sibTrans" cxnId="{5F70E9F7-DE7F-48AB-82F5-FF49FB6D0934}">
      <dgm:prSet/>
      <dgm:spPr/>
      <dgm:t>
        <a:bodyPr/>
        <a:lstStyle/>
        <a:p>
          <a:endParaRPr lang="en-US"/>
        </a:p>
      </dgm:t>
    </dgm:pt>
    <dgm:pt modelId="{C301A868-E791-4788-B012-F536C27DB47D}">
      <dgm:prSet custT="1"/>
      <dgm:spPr/>
      <dgm:t>
        <a:bodyPr/>
        <a:lstStyle/>
        <a:p>
          <a:pPr rtl="0"/>
          <a:r>
            <a:rPr lang="en-US" sz="2800" b="0" i="0" smtClean="0"/>
            <a:t>Một hằng ký tự đơn</a:t>
          </a:r>
          <a:endParaRPr lang="en-US" sz="2800"/>
        </a:p>
      </dgm:t>
    </dgm:pt>
    <dgm:pt modelId="{DD473471-60B8-4980-AA07-3B8020902CE4}" type="parTrans" cxnId="{A288F02D-60A6-4BBD-B373-B6D8F05562B7}">
      <dgm:prSet/>
      <dgm:spPr/>
      <dgm:t>
        <a:bodyPr/>
        <a:lstStyle/>
        <a:p>
          <a:endParaRPr lang="en-US"/>
        </a:p>
      </dgm:t>
    </dgm:pt>
    <dgm:pt modelId="{F19CB612-5CCC-4CB8-97EB-43A5D5D50471}" type="sibTrans" cxnId="{A288F02D-60A6-4BBD-B373-B6D8F05562B7}">
      <dgm:prSet/>
      <dgm:spPr/>
      <dgm:t>
        <a:bodyPr/>
        <a:lstStyle/>
        <a:p>
          <a:endParaRPr lang="en-US"/>
        </a:p>
      </dgm:t>
    </dgm:pt>
    <dgm:pt modelId="{AFBE5AAC-161B-46AA-A605-66D06D69425B}">
      <dgm:prSet custT="1"/>
      <dgm:spPr/>
      <dgm:t>
        <a:bodyPr/>
        <a:lstStyle/>
        <a:p>
          <a:pPr rtl="0"/>
          <a:r>
            <a:rPr lang="en-US" sz="2800" b="0" i="0" smtClean="0"/>
            <a:t>Một mã định dạng</a:t>
          </a:r>
          <a:endParaRPr lang="en-US" sz="2800"/>
        </a:p>
      </dgm:t>
    </dgm:pt>
    <dgm:pt modelId="{CCE17951-C7E2-44AF-9A9D-6725F3842BBD}" type="parTrans" cxnId="{713E7994-3196-4C06-B162-04511C90885C}">
      <dgm:prSet/>
      <dgm:spPr/>
      <dgm:t>
        <a:bodyPr/>
        <a:lstStyle/>
        <a:p>
          <a:endParaRPr lang="en-US"/>
        </a:p>
      </dgm:t>
    </dgm:pt>
    <dgm:pt modelId="{4D214E30-F7E6-4001-8E46-8A928D589A46}" type="sibTrans" cxnId="{713E7994-3196-4C06-B162-04511C90885C}">
      <dgm:prSet/>
      <dgm:spPr/>
      <dgm:t>
        <a:bodyPr/>
        <a:lstStyle/>
        <a:p>
          <a:endParaRPr lang="en-US"/>
        </a:p>
      </dgm:t>
    </dgm:pt>
    <dgm:pt modelId="{3E8D64B9-2182-4B6A-B4DB-894906A3D962}">
      <dgm:prSet custT="1"/>
      <dgm:spPr/>
      <dgm:t>
        <a:bodyPr/>
        <a:lstStyle/>
        <a:p>
          <a:pPr rtl="0"/>
          <a:r>
            <a:rPr lang="en-US" sz="2800" b="0" i="0" dirty="0" err="1" smtClean="0"/>
            <a:t>Một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biến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ký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tự</a:t>
          </a:r>
          <a:endParaRPr lang="en-US" sz="2800" dirty="0"/>
        </a:p>
      </dgm:t>
    </dgm:pt>
    <dgm:pt modelId="{65230D62-D702-4F4C-8A62-818E3D610B6C}" type="parTrans" cxnId="{98D8B261-F3C0-4B97-A1E4-B38A8E15F9A6}">
      <dgm:prSet/>
      <dgm:spPr/>
      <dgm:t>
        <a:bodyPr/>
        <a:lstStyle/>
        <a:p>
          <a:endParaRPr lang="en-US"/>
        </a:p>
      </dgm:t>
    </dgm:pt>
    <dgm:pt modelId="{FB1285E4-E8C1-4855-A85F-99E238AEE2F1}" type="sibTrans" cxnId="{98D8B261-F3C0-4B97-A1E4-B38A8E15F9A6}">
      <dgm:prSet/>
      <dgm:spPr/>
      <dgm:t>
        <a:bodyPr/>
        <a:lstStyle/>
        <a:p>
          <a:endParaRPr lang="en-US"/>
        </a:p>
      </dgm:t>
    </dgm:pt>
    <dgm:pt modelId="{87FC5578-E7D6-4D9B-8395-C80F584CB11B}" type="pres">
      <dgm:prSet presAssocID="{41D043DF-EC93-46FB-8328-DB9FD00BC887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347A9A7-D934-4BD1-9A2C-D299C329904B}" type="pres">
      <dgm:prSet presAssocID="{2D79554C-C739-4B74-A80D-09754596FD2B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6D739E-7CBA-41AB-93F3-BFE515BDF6E5}" type="pres">
      <dgm:prSet presAssocID="{2D79554C-C739-4B74-A80D-09754596FD2B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2C299F3-0DD3-4C6A-A294-925593B7E13F}" type="presOf" srcId="{C823AF9C-B497-4D1F-AADC-12ECC54144DD}" destId="{C16D739E-7CBA-41AB-93F3-BFE515BDF6E5}" srcOrd="0" destOrd="1" presId="urn:microsoft.com/office/officeart/2005/8/layout/vList2"/>
    <dgm:cxn modelId="{3C5AAC6B-AD19-4538-B400-1B4F082C90AB}" type="presOf" srcId="{41D043DF-EC93-46FB-8328-DB9FD00BC887}" destId="{87FC5578-E7D6-4D9B-8395-C80F584CB11B}" srcOrd="0" destOrd="0" presId="urn:microsoft.com/office/officeart/2005/8/layout/vList2"/>
    <dgm:cxn modelId="{0AFC089A-C427-40E4-A2A9-92B0B6BA046D}" type="presOf" srcId="{C5DD9D2B-6F2F-4A3B-B497-12D208273746}" destId="{C16D739E-7CBA-41AB-93F3-BFE515BDF6E5}" srcOrd="0" destOrd="0" presId="urn:microsoft.com/office/officeart/2005/8/layout/vList2"/>
    <dgm:cxn modelId="{A288F02D-60A6-4BBD-B373-B6D8F05562B7}" srcId="{DB13E49E-E1EF-493D-9433-0F76AB9BD0CE}" destId="{C301A868-E791-4788-B012-F536C27DB47D}" srcOrd="0" destOrd="0" parTransId="{DD473471-60B8-4980-AA07-3B8020902CE4}" sibTransId="{F19CB612-5CCC-4CB8-97EB-43A5D5D50471}"/>
    <dgm:cxn modelId="{31E98086-F523-4031-9456-E2B116DA292F}" type="presOf" srcId="{AFBE5AAC-161B-46AA-A605-66D06D69425B}" destId="{C16D739E-7CBA-41AB-93F3-BFE515BDF6E5}" srcOrd="0" destOrd="4" presId="urn:microsoft.com/office/officeart/2005/8/layout/vList2"/>
    <dgm:cxn modelId="{5F70E9F7-DE7F-48AB-82F5-FF49FB6D0934}" srcId="{2D79554C-C739-4B74-A80D-09754596FD2B}" destId="{DB13E49E-E1EF-493D-9433-0F76AB9BD0CE}" srcOrd="2" destOrd="0" parTransId="{FAA5FE49-6402-4FAB-B488-EED2AB2ED660}" sibTransId="{086AA98C-D31E-4A99-B4B0-19CEC5C66E0F}"/>
    <dgm:cxn modelId="{F3DDE797-39E5-46D6-8E5F-2FE8238F260C}" type="presOf" srcId="{C301A868-E791-4788-B012-F536C27DB47D}" destId="{C16D739E-7CBA-41AB-93F3-BFE515BDF6E5}" srcOrd="0" destOrd="3" presId="urn:microsoft.com/office/officeart/2005/8/layout/vList2"/>
    <dgm:cxn modelId="{33F59103-5EDC-4C73-B3AA-FAA9C534279D}" srcId="{2D79554C-C739-4B74-A80D-09754596FD2B}" destId="{C5DD9D2B-6F2F-4A3B-B497-12D208273746}" srcOrd="0" destOrd="0" parTransId="{EC370088-AD5D-41A7-B580-2615A6E4153E}" sibTransId="{F992649C-0087-4610-8947-6946174C16AD}"/>
    <dgm:cxn modelId="{DD56FAB0-2858-441A-AE12-9C3B81917179}" type="presOf" srcId="{2D79554C-C739-4B74-A80D-09754596FD2B}" destId="{9347A9A7-D934-4BD1-9A2C-D299C329904B}" srcOrd="0" destOrd="0" presId="urn:microsoft.com/office/officeart/2005/8/layout/vList2"/>
    <dgm:cxn modelId="{196DBCC5-6C1D-4168-98F0-92F40F83B433}" srcId="{2D79554C-C739-4B74-A80D-09754596FD2B}" destId="{C823AF9C-B497-4D1F-AADC-12ECC54144DD}" srcOrd="1" destOrd="0" parTransId="{F2641B62-E21D-4EEA-9F16-03C219420269}" sibTransId="{9C899467-802F-455D-8DE5-027E45B80607}"/>
    <dgm:cxn modelId="{713E7994-3196-4C06-B162-04511C90885C}" srcId="{DB13E49E-E1EF-493D-9433-0F76AB9BD0CE}" destId="{AFBE5AAC-161B-46AA-A605-66D06D69425B}" srcOrd="1" destOrd="0" parTransId="{CCE17951-C7E2-44AF-9A9D-6725F3842BBD}" sibTransId="{4D214E30-F7E6-4001-8E46-8A928D589A46}"/>
    <dgm:cxn modelId="{F0905E5D-7BEB-46A6-A962-462605BE6DBD}" type="presOf" srcId="{3E8D64B9-2182-4B6A-B4DB-894906A3D962}" destId="{C16D739E-7CBA-41AB-93F3-BFE515BDF6E5}" srcOrd="0" destOrd="5" presId="urn:microsoft.com/office/officeart/2005/8/layout/vList2"/>
    <dgm:cxn modelId="{98D8B261-F3C0-4B97-A1E4-B38A8E15F9A6}" srcId="{DB13E49E-E1EF-493D-9433-0F76AB9BD0CE}" destId="{3E8D64B9-2182-4B6A-B4DB-894906A3D962}" srcOrd="2" destOrd="0" parTransId="{65230D62-D702-4F4C-8A62-818E3D610B6C}" sibTransId="{FB1285E4-E8C1-4855-A85F-99E238AEE2F1}"/>
    <dgm:cxn modelId="{1B86A8BE-01F7-49AD-94B7-BD02A6810CF7}" type="presOf" srcId="{DB13E49E-E1EF-493D-9433-0F76AB9BD0CE}" destId="{C16D739E-7CBA-41AB-93F3-BFE515BDF6E5}" srcOrd="0" destOrd="2" presId="urn:microsoft.com/office/officeart/2005/8/layout/vList2"/>
    <dgm:cxn modelId="{A756F90C-7DB2-424D-BD96-2D34F257A55A}" srcId="{41D043DF-EC93-46FB-8328-DB9FD00BC887}" destId="{2D79554C-C739-4B74-A80D-09754596FD2B}" srcOrd="0" destOrd="0" parTransId="{DCAECBCC-9459-4AE6-BE48-5089A7513DA1}" sibTransId="{F477CEAB-E5FB-4F51-B972-0B8895F3A910}"/>
    <dgm:cxn modelId="{833A4D8C-228E-47CB-98F6-1DAF532B8351}" type="presParOf" srcId="{87FC5578-E7D6-4D9B-8395-C80F584CB11B}" destId="{9347A9A7-D934-4BD1-9A2C-D299C329904B}" srcOrd="0" destOrd="0" presId="urn:microsoft.com/office/officeart/2005/8/layout/vList2"/>
    <dgm:cxn modelId="{B9FCD591-D765-4C9D-A1A6-659BCAB9CA47}" type="presParOf" srcId="{87FC5578-E7D6-4D9B-8395-C80F584CB11B}" destId="{C16D739E-7CBA-41AB-93F3-BFE515BDF6E5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9CFBED-50BD-4B93-A349-8EE5F3D18E07}">
      <dsp:nvSpPr>
        <dsp:cNvPr id="0" name=""/>
        <dsp:cNvSpPr/>
      </dsp:nvSpPr>
      <dsp:spPr>
        <a:xfrm>
          <a:off x="3985" y="0"/>
          <a:ext cx="4564855" cy="548640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3300" b="0" i="0" kern="1200" dirty="0" smtClean="0"/>
            <a:t>Tìm hiểu các hàm định dạng Nhập/Xuất: scanf(), printf()</a:t>
          </a:r>
          <a:endParaRPr lang="en-US" sz="3300" kern="1200" dirty="0"/>
        </a:p>
      </dsp:txBody>
      <dsp:txXfrm>
        <a:off x="3985" y="2194560"/>
        <a:ext cx="4564855" cy="2194560"/>
      </dsp:txXfrm>
    </dsp:sp>
    <dsp:sp modelId="{2599B496-F184-4426-941F-81928821EEA8}">
      <dsp:nvSpPr>
        <dsp:cNvPr id="0" name=""/>
        <dsp:cNvSpPr/>
      </dsp:nvSpPr>
      <dsp:spPr>
        <a:xfrm>
          <a:off x="1372927" y="329184"/>
          <a:ext cx="1826971" cy="1826971"/>
        </a:xfrm>
        <a:prstGeom prst="ellipse">
          <a:avLst/>
        </a:prstGeom>
        <a:solidFill>
          <a:schemeClr val="accent3">
            <a:tint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E68696-E6FD-4651-8EB4-00EB8AB973B6}">
      <dsp:nvSpPr>
        <dsp:cNvPr id="0" name=""/>
        <dsp:cNvSpPr/>
      </dsp:nvSpPr>
      <dsp:spPr>
        <a:xfrm>
          <a:off x="4705786" y="0"/>
          <a:ext cx="4564855" cy="5486400"/>
        </a:xfrm>
        <a:prstGeom prst="roundRect">
          <a:avLst>
            <a:gd name="adj" fmla="val 1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lvl="0" algn="ctr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3300" b="0" i="0" kern="1200" smtClean="0"/>
            <a:t>Sử dụng các hàm Nhập/Xuất ký tự: getchar(), putchar()</a:t>
          </a:r>
          <a:endParaRPr lang="en-US" sz="3300" kern="1200"/>
        </a:p>
      </dsp:txBody>
      <dsp:txXfrm>
        <a:off x="4705786" y="2194560"/>
        <a:ext cx="4564855" cy="2194560"/>
      </dsp:txXfrm>
    </dsp:sp>
    <dsp:sp modelId="{31F3336F-3A80-4AAD-9AE6-84CCD6BE7A46}">
      <dsp:nvSpPr>
        <dsp:cNvPr id="0" name=""/>
        <dsp:cNvSpPr/>
      </dsp:nvSpPr>
      <dsp:spPr>
        <a:xfrm>
          <a:off x="6074729" y="329184"/>
          <a:ext cx="1826971" cy="1826971"/>
        </a:xfrm>
        <a:prstGeom prst="ellipse">
          <a:avLst/>
        </a:prstGeom>
        <a:solidFill>
          <a:schemeClr val="accent3">
            <a:tint val="50000"/>
            <a:hueOff val="2074236"/>
            <a:satOff val="100000"/>
            <a:lumOff val="198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628E4E2-0190-4AA7-80D7-B12715321EFC}">
      <dsp:nvSpPr>
        <dsp:cNvPr id="0" name=""/>
        <dsp:cNvSpPr/>
      </dsp:nvSpPr>
      <dsp:spPr>
        <a:xfrm>
          <a:off x="370985" y="4389120"/>
          <a:ext cx="8532657" cy="822960"/>
        </a:xfrm>
        <a:prstGeom prst="leftRightArrow">
          <a:avLst/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7E938C-2659-4F2D-98EC-64C6CA072F97}">
      <dsp:nvSpPr>
        <dsp:cNvPr id="0" name=""/>
        <dsp:cNvSpPr/>
      </dsp:nvSpPr>
      <dsp:spPr>
        <a:xfrm>
          <a:off x="0" y="30247"/>
          <a:ext cx="9387839" cy="111969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dirty="0" err="1" smtClean="0"/>
            <a:t>Thư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viện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chuẩn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trong</a:t>
          </a:r>
          <a:r>
            <a:rPr lang="en-US" sz="2900" b="0" i="0" kern="1200" dirty="0" smtClean="0"/>
            <a:t> C </a:t>
          </a:r>
          <a:r>
            <a:rPr lang="en-US" sz="2900" b="0" i="0" kern="1200" dirty="0" err="1" smtClean="0"/>
            <a:t>cung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cấp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các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hàm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xử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lý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cho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việc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nhập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và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xuất</a:t>
          </a:r>
          <a:r>
            <a:rPr lang="en-US" sz="2900" b="0" i="0" kern="1200" dirty="0" smtClean="0"/>
            <a:t>.</a:t>
          </a:r>
          <a:endParaRPr lang="en-US" sz="2900" kern="1200" dirty="0"/>
        </a:p>
      </dsp:txBody>
      <dsp:txXfrm>
        <a:off x="54659" y="84906"/>
        <a:ext cx="9278521" cy="1010372"/>
      </dsp:txXfrm>
    </dsp:sp>
    <dsp:sp modelId="{6141EE44-47C5-4C22-AC48-2CEBCACA6820}">
      <dsp:nvSpPr>
        <dsp:cNvPr id="0" name=""/>
        <dsp:cNvSpPr/>
      </dsp:nvSpPr>
      <dsp:spPr>
        <a:xfrm>
          <a:off x="0" y="1233457"/>
          <a:ext cx="9387839" cy="1119690"/>
        </a:xfrm>
        <a:prstGeom prst="roundRect">
          <a:avLst/>
        </a:prstGeom>
        <a:solidFill>
          <a:schemeClr val="accent3">
            <a:hueOff val="677650"/>
            <a:satOff val="25000"/>
            <a:lumOff val="-367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smtClean="0"/>
            <a:t>Thư viện chuẩn có các hàm I/O, dùng để quản lý việc nhập, xuất, các thao tác trên ký tự và chuỗi.</a:t>
          </a:r>
          <a:endParaRPr lang="en-US" sz="2900" kern="1200"/>
        </a:p>
      </dsp:txBody>
      <dsp:txXfrm>
        <a:off x="54659" y="1288116"/>
        <a:ext cx="9278521" cy="1010372"/>
      </dsp:txXfrm>
    </dsp:sp>
    <dsp:sp modelId="{AD46E11E-C286-4CF6-AB85-D48F9030C710}">
      <dsp:nvSpPr>
        <dsp:cNvPr id="0" name=""/>
        <dsp:cNvSpPr/>
      </dsp:nvSpPr>
      <dsp:spPr>
        <a:xfrm>
          <a:off x="0" y="2436667"/>
          <a:ext cx="9387839" cy="1119690"/>
        </a:xfrm>
        <a:prstGeom prst="roundRect">
          <a:avLst/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smtClean="0"/>
            <a:t>Thiết bị nhập chuẩn thường là bàn phím.</a:t>
          </a:r>
          <a:endParaRPr lang="en-US" sz="2900" kern="1200"/>
        </a:p>
      </dsp:txBody>
      <dsp:txXfrm>
        <a:off x="54659" y="2491326"/>
        <a:ext cx="9278521" cy="1010372"/>
      </dsp:txXfrm>
    </dsp:sp>
    <dsp:sp modelId="{0E4EC913-5923-40E8-AEC9-D8EE987BA782}">
      <dsp:nvSpPr>
        <dsp:cNvPr id="0" name=""/>
        <dsp:cNvSpPr/>
      </dsp:nvSpPr>
      <dsp:spPr>
        <a:xfrm>
          <a:off x="0" y="3639877"/>
          <a:ext cx="9387839" cy="1119690"/>
        </a:xfrm>
        <a:prstGeom prst="roundRect">
          <a:avLst/>
        </a:prstGeom>
        <a:solidFill>
          <a:schemeClr val="accent3">
            <a:hueOff val="2032949"/>
            <a:satOff val="75000"/>
            <a:lumOff val="-1102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smtClean="0"/>
            <a:t>Thiết bị xuất chuẩn thường là màn hình (console).</a:t>
          </a:r>
          <a:endParaRPr lang="en-US" sz="2900" kern="1200"/>
        </a:p>
      </dsp:txBody>
      <dsp:txXfrm>
        <a:off x="54659" y="3694536"/>
        <a:ext cx="9278521" cy="1010372"/>
      </dsp:txXfrm>
    </dsp:sp>
    <dsp:sp modelId="{4DE37971-A032-47C9-8BB0-8DD0542AF277}">
      <dsp:nvSpPr>
        <dsp:cNvPr id="0" name=""/>
        <dsp:cNvSpPr/>
      </dsp:nvSpPr>
      <dsp:spPr>
        <a:xfrm>
          <a:off x="0" y="4843087"/>
          <a:ext cx="9387839" cy="111969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l" defTabSz="12890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b="0" i="0" kern="1200" dirty="0" err="1" smtClean="0"/>
            <a:t>Nhập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và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xuất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có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thể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được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xử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lý</a:t>
          </a:r>
          <a:r>
            <a:rPr lang="en-US" sz="2900" b="0" i="0" kern="1200" dirty="0" smtClean="0"/>
            <a:t> qua </a:t>
          </a:r>
          <a:r>
            <a:rPr lang="en-US" sz="2900" b="0" i="0" kern="1200" dirty="0" err="1" smtClean="0"/>
            <a:t>các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tập</a:t>
          </a:r>
          <a:r>
            <a:rPr lang="en-US" sz="2900" b="0" i="0" kern="1200" dirty="0" smtClean="0"/>
            <a:t> tin </a:t>
          </a:r>
          <a:r>
            <a:rPr lang="en-US" sz="2900" b="0" i="0" kern="1200" dirty="0" err="1" smtClean="0"/>
            <a:t>thay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vì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từ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các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thiết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bị</a:t>
          </a:r>
          <a:r>
            <a:rPr lang="en-US" sz="2900" b="0" i="0" kern="1200" dirty="0" smtClean="0"/>
            <a:t> </a:t>
          </a:r>
          <a:r>
            <a:rPr lang="en-US" sz="2900" b="0" i="0" kern="1200" dirty="0" err="1" smtClean="0"/>
            <a:t>chuẩn</a:t>
          </a:r>
          <a:r>
            <a:rPr lang="en-US" sz="2900" b="0" i="0" kern="1200" dirty="0" smtClean="0"/>
            <a:t>.</a:t>
          </a:r>
          <a:endParaRPr lang="en-US" sz="2900" kern="1200" dirty="0"/>
        </a:p>
      </dsp:txBody>
      <dsp:txXfrm>
        <a:off x="54659" y="4897746"/>
        <a:ext cx="9278521" cy="10103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EFC1BA-E357-4EBD-B90A-4F9B755D8AA1}">
      <dsp:nvSpPr>
        <dsp:cNvPr id="0" name=""/>
        <dsp:cNvSpPr/>
      </dsp:nvSpPr>
      <dsp:spPr>
        <a:xfrm>
          <a:off x="0" y="12017"/>
          <a:ext cx="9255034" cy="4176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smtClean="0"/>
            <a:t>#include &lt;stdio.h&gt;</a:t>
          </a:r>
          <a:endParaRPr lang="en-US" sz="1800" kern="1200"/>
        </a:p>
      </dsp:txBody>
      <dsp:txXfrm>
        <a:off x="20390" y="32407"/>
        <a:ext cx="9214254" cy="376910"/>
      </dsp:txXfrm>
    </dsp:sp>
    <dsp:sp modelId="{DDFFFFF4-1F33-4EAA-A0A4-1E037EB0D917}">
      <dsp:nvSpPr>
        <dsp:cNvPr id="0" name=""/>
        <dsp:cNvSpPr/>
      </dsp:nvSpPr>
      <dsp:spPr>
        <a:xfrm>
          <a:off x="0" y="478667"/>
          <a:ext cx="9255034" cy="417690"/>
        </a:xfrm>
        <a:prstGeom prst="roundRect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smtClean="0"/>
            <a:t>Đây là câu lệnh tiền xử lý</a:t>
          </a:r>
          <a:endParaRPr lang="en-US" sz="1800" kern="1200"/>
        </a:p>
      </dsp:txBody>
      <dsp:txXfrm>
        <a:off x="20390" y="499057"/>
        <a:ext cx="9214254" cy="376910"/>
      </dsp:txXfrm>
    </dsp:sp>
    <dsp:sp modelId="{206B7160-3311-4D48-BFA5-99B0363C87A2}">
      <dsp:nvSpPr>
        <dsp:cNvPr id="0" name=""/>
        <dsp:cNvSpPr/>
      </dsp:nvSpPr>
      <dsp:spPr>
        <a:xfrm>
          <a:off x="0" y="945317"/>
          <a:ext cx="9255034" cy="41769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smtClean="0"/>
            <a:t>stdio.h là tập tin header (header file)</a:t>
          </a:r>
          <a:endParaRPr lang="en-US" sz="1800" kern="1200"/>
        </a:p>
      </dsp:txBody>
      <dsp:txXfrm>
        <a:off x="20390" y="965707"/>
        <a:ext cx="9214254" cy="376910"/>
      </dsp:txXfrm>
    </dsp:sp>
    <dsp:sp modelId="{ADDD11C2-2370-4FD9-80A3-AC01F03A10E5}">
      <dsp:nvSpPr>
        <dsp:cNvPr id="0" name=""/>
        <dsp:cNvSpPr/>
      </dsp:nvSpPr>
      <dsp:spPr>
        <a:xfrm>
          <a:off x="0" y="1411967"/>
          <a:ext cx="9255034" cy="417690"/>
        </a:xfrm>
        <a:prstGeom prst="roundRect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dirty="0" err="1" smtClean="0"/>
            <a:t>Chứa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các</a:t>
          </a:r>
          <a:r>
            <a:rPr lang="en-US" sz="1800" b="0" i="0" kern="1200" dirty="0" smtClean="0"/>
            <a:t> macro </a:t>
          </a:r>
          <a:r>
            <a:rPr lang="en-US" sz="1800" b="0" i="0" kern="1200" dirty="0" err="1" smtClean="0"/>
            <a:t>sử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dụng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cho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nhiều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hàm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nhập</a:t>
          </a:r>
          <a:r>
            <a:rPr lang="en-US" sz="1800" b="0" i="0" kern="1200" dirty="0" smtClean="0"/>
            <a:t>/</a:t>
          </a:r>
          <a:r>
            <a:rPr lang="en-US" sz="1800" b="0" i="0" kern="1200" dirty="0" err="1" smtClean="0"/>
            <a:t>xuất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trong</a:t>
          </a:r>
          <a:r>
            <a:rPr lang="en-US" sz="1800" b="0" i="0" kern="1200" dirty="0" smtClean="0"/>
            <a:t> C</a:t>
          </a:r>
          <a:endParaRPr lang="en-US" sz="1800" kern="1200" dirty="0"/>
        </a:p>
      </dsp:txBody>
      <dsp:txXfrm>
        <a:off x="20390" y="1432357"/>
        <a:ext cx="9214254" cy="376910"/>
      </dsp:txXfrm>
    </dsp:sp>
    <dsp:sp modelId="{D3B8DF01-77C5-433A-AF28-A9A51B50B78D}">
      <dsp:nvSpPr>
        <dsp:cNvPr id="0" name=""/>
        <dsp:cNvSpPr/>
      </dsp:nvSpPr>
      <dsp:spPr>
        <a:xfrm>
          <a:off x="0" y="1878617"/>
          <a:ext cx="9255034" cy="41769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0" i="0" kern="1200" dirty="0" smtClean="0"/>
            <a:t>Các macro </a:t>
          </a:r>
          <a:r>
            <a:rPr lang="en-US" sz="1800" b="0" i="0" kern="1200" dirty="0" err="1" smtClean="0"/>
            <a:t>trong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stdio.h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giúp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các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hàm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printf</a:t>
          </a:r>
          <a:r>
            <a:rPr lang="en-US" sz="1800" b="0" i="0" kern="1200" dirty="0" smtClean="0"/>
            <a:t>(), </a:t>
          </a:r>
          <a:r>
            <a:rPr lang="en-US" sz="1800" b="0" i="0" kern="1200" dirty="0" err="1" smtClean="0"/>
            <a:t>scanf</a:t>
          </a:r>
          <a:r>
            <a:rPr lang="en-US" sz="1800" b="0" i="0" kern="1200" dirty="0" smtClean="0"/>
            <a:t>(), putchar(), getchar() </a:t>
          </a:r>
          <a:r>
            <a:rPr lang="en-US" sz="1800" b="0" i="0" kern="1200" dirty="0" err="1" smtClean="0"/>
            <a:t>thực</a:t>
          </a:r>
          <a:r>
            <a:rPr lang="en-US" sz="1800" b="0" i="0" kern="1200" dirty="0" smtClean="0"/>
            <a:t> </a:t>
          </a:r>
          <a:r>
            <a:rPr lang="en-US" sz="1800" b="0" i="0" kern="1200" dirty="0" err="1" smtClean="0"/>
            <a:t>thi</a:t>
          </a:r>
          <a:endParaRPr lang="en-US" sz="1800" kern="1200" dirty="0"/>
        </a:p>
      </dsp:txBody>
      <dsp:txXfrm>
        <a:off x="20390" y="1899007"/>
        <a:ext cx="9214254" cy="3769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F374D0-A282-4DBF-A46B-7C316C9A64BC}">
      <dsp:nvSpPr>
        <dsp:cNvPr id="0" name=""/>
        <dsp:cNvSpPr/>
      </dsp:nvSpPr>
      <dsp:spPr>
        <a:xfrm>
          <a:off x="0" y="49732"/>
          <a:ext cx="9387839" cy="189539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i="0" kern="1200" smtClean="0"/>
            <a:t>printf( )</a:t>
          </a:r>
          <a:r>
            <a:rPr lang="en-US" sz="3600" b="0" i="0" kern="1200" smtClean="0"/>
            <a:t> – Dùng cho xuất có định dạng</a:t>
          </a:r>
          <a:endParaRPr lang="en-US" sz="3600" kern="1200"/>
        </a:p>
      </dsp:txBody>
      <dsp:txXfrm>
        <a:off x="92526" y="142258"/>
        <a:ext cx="9202787" cy="1710347"/>
      </dsp:txXfrm>
    </dsp:sp>
    <dsp:sp modelId="{5E52DE75-F146-4F9F-984B-91289BFFE361}">
      <dsp:nvSpPr>
        <dsp:cNvPr id="0" name=""/>
        <dsp:cNvSpPr/>
      </dsp:nvSpPr>
      <dsp:spPr>
        <a:xfrm>
          <a:off x="0" y="2048812"/>
          <a:ext cx="9387839" cy="189539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i="0" kern="1200" dirty="0" err="1" smtClean="0"/>
            <a:t>scanf</a:t>
          </a:r>
          <a:r>
            <a:rPr lang="en-US" sz="3600" b="1" i="0" kern="1200" dirty="0" smtClean="0"/>
            <a:t>( )</a:t>
          </a:r>
          <a:r>
            <a:rPr lang="en-US" sz="3600" b="0" i="0" kern="1200" dirty="0" smtClean="0"/>
            <a:t> – </a:t>
          </a:r>
          <a:r>
            <a:rPr lang="en-US" sz="3600" b="0" i="0" kern="1200" dirty="0" err="1" smtClean="0"/>
            <a:t>Sử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dụng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để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nhập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có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định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dạng</a:t>
          </a:r>
          <a:endParaRPr lang="en-US" sz="3600" kern="1200" dirty="0"/>
        </a:p>
      </dsp:txBody>
      <dsp:txXfrm>
        <a:off x="92526" y="2141338"/>
        <a:ext cx="9202787" cy="1710347"/>
      </dsp:txXfrm>
    </dsp:sp>
    <dsp:sp modelId="{5ED2C78D-4901-476B-A7D2-0CD0F378E71F}">
      <dsp:nvSpPr>
        <dsp:cNvPr id="0" name=""/>
        <dsp:cNvSpPr/>
      </dsp:nvSpPr>
      <dsp:spPr>
        <a:xfrm>
          <a:off x="0" y="4047892"/>
          <a:ext cx="9387839" cy="189539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i="1" kern="1200" dirty="0" smtClean="0"/>
            <a:t>Các </a:t>
          </a:r>
          <a:r>
            <a:rPr lang="en-US" sz="3600" b="1" i="1" kern="1200" dirty="0" err="1" smtClean="0"/>
            <a:t>đặc</a:t>
          </a:r>
          <a:r>
            <a:rPr lang="en-US" sz="3600" b="1" i="1" kern="1200" dirty="0" smtClean="0"/>
            <a:t> </a:t>
          </a:r>
          <a:r>
            <a:rPr lang="en-US" sz="3600" b="1" i="1" kern="1200" dirty="0" err="1" smtClean="0"/>
            <a:t>tả</a:t>
          </a:r>
          <a:r>
            <a:rPr lang="en-US" sz="3600" b="1" i="1" kern="1200" dirty="0" smtClean="0"/>
            <a:t> </a:t>
          </a:r>
          <a:r>
            <a:rPr lang="en-US" sz="3600" b="1" i="1" kern="1200" dirty="0" err="1" smtClean="0"/>
            <a:t>định</a:t>
          </a:r>
          <a:r>
            <a:rPr lang="en-US" sz="3600" b="1" i="1" kern="1200" dirty="0" smtClean="0"/>
            <a:t> </a:t>
          </a:r>
          <a:r>
            <a:rPr lang="en-US" sz="3600" b="1" i="1" kern="1200" dirty="0" err="1" smtClean="0"/>
            <a:t>dạng</a:t>
          </a:r>
          <a:r>
            <a:rPr lang="en-US" sz="3600" b="1" i="1" kern="1200" dirty="0" smtClean="0"/>
            <a:t>  -</a:t>
          </a:r>
          <a:r>
            <a:rPr lang="en-US" sz="3600" b="1" i="0" kern="1200" dirty="0" smtClean="0"/>
            <a:t> </a:t>
          </a:r>
          <a:r>
            <a:rPr lang="en-US" sz="3600" b="0" i="0" kern="1200" dirty="0" smtClean="0"/>
            <a:t>qui </a:t>
          </a:r>
          <a:r>
            <a:rPr lang="en-US" sz="3600" b="0" i="0" kern="1200" dirty="0" err="1" smtClean="0"/>
            <a:t>định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dạng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thức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mà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theo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đó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giá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trị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của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biến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được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nhập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vào</a:t>
          </a:r>
          <a:r>
            <a:rPr lang="en-US" sz="3600" b="0" i="0" kern="1200" dirty="0" smtClean="0"/>
            <a:t> </a:t>
          </a:r>
          <a:r>
            <a:rPr lang="en-US" sz="3600" b="0" i="0" kern="1200" dirty="0" err="1" smtClean="0"/>
            <a:t>và</a:t>
          </a:r>
          <a:r>
            <a:rPr lang="en-US" sz="3600" b="0" i="0" kern="1200" dirty="0" smtClean="0"/>
            <a:t> in </a:t>
          </a:r>
          <a:r>
            <a:rPr lang="en-US" sz="3600" b="0" i="0" kern="1200" dirty="0" err="1" smtClean="0"/>
            <a:t>ra</a:t>
          </a:r>
          <a:endParaRPr lang="en-US" sz="3600" kern="1200" dirty="0"/>
        </a:p>
      </dsp:txBody>
      <dsp:txXfrm>
        <a:off x="92526" y="4140418"/>
        <a:ext cx="9202787" cy="171034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AF96DF-5236-42E8-AC2C-FE41F69D8088}">
      <dsp:nvSpPr>
        <dsp:cNvPr id="0" name=""/>
        <dsp:cNvSpPr/>
      </dsp:nvSpPr>
      <dsp:spPr>
        <a:xfrm rot="5400000">
          <a:off x="-318233" y="322047"/>
          <a:ext cx="2121554" cy="1485087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500" b="1" kern="1200" dirty="0" err="1" smtClean="0">
              <a:solidFill>
                <a:schemeClr val="tx2"/>
              </a:solidFill>
              <a:cs typeface="Times New Roman" panose="02020603050405020304" pitchFamily="18" charset="0"/>
            </a:rPr>
            <a:t>Bổ</a:t>
          </a:r>
          <a:r>
            <a:rPr lang="en-US" altLang="en-US" sz="1500" b="1" kern="1200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sz="1500" b="1" kern="1200" dirty="0" err="1" smtClean="0">
              <a:solidFill>
                <a:schemeClr val="tx2"/>
              </a:solidFill>
              <a:cs typeface="Times New Roman" panose="02020603050405020304" pitchFamily="18" charset="0"/>
            </a:rPr>
            <a:t>từ</a:t>
          </a:r>
          <a:r>
            <a:rPr lang="en-US" altLang="en-US" sz="1500" b="1" kern="1200" dirty="0" smtClean="0">
              <a:solidFill>
                <a:schemeClr val="tx2"/>
              </a:solidFill>
              <a:cs typeface="Times New Roman" panose="02020603050405020304" pitchFamily="18" charset="0"/>
            </a:rPr>
            <a:t> ‘-‘</a:t>
          </a:r>
          <a:endParaRPr lang="en-US" sz="1500" kern="1200" dirty="0"/>
        </a:p>
      </dsp:txBody>
      <dsp:txXfrm rot="-5400000">
        <a:off x="1" y="746358"/>
        <a:ext cx="1485087" cy="636467"/>
      </dsp:txXfrm>
    </dsp:sp>
    <dsp:sp modelId="{FA4C8D0E-5E15-4BB7-BD70-8DFEA0660260}">
      <dsp:nvSpPr>
        <dsp:cNvPr id="0" name=""/>
        <dsp:cNvSpPr/>
      </dsp:nvSpPr>
      <dsp:spPr>
        <a:xfrm rot="5400000">
          <a:off x="4746958" y="-3258056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000" kern="1200" dirty="0" err="1" smtClean="0">
              <a:cs typeface="Times New Roman" panose="02020603050405020304" pitchFamily="18" charset="0"/>
            </a:rPr>
            <a:t>Phần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tử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dữ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liệu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sẽ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canh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lề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trái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,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phần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tử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sẽ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in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bắt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đầu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từ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vị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trí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bên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trái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trong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cùng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của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trường</a:t>
          </a:r>
          <a:endParaRPr lang="en-US" sz="2000" kern="1200" dirty="0"/>
        </a:p>
      </dsp:txBody>
      <dsp:txXfrm rot="-5400000">
        <a:off x="1485087" y="71133"/>
        <a:ext cx="7835434" cy="1244374"/>
      </dsp:txXfrm>
    </dsp:sp>
    <dsp:sp modelId="{867E37C9-8AB2-46B5-B828-36E57760A6AA}">
      <dsp:nvSpPr>
        <dsp:cNvPr id="0" name=""/>
        <dsp:cNvSpPr/>
      </dsp:nvSpPr>
      <dsp:spPr>
        <a:xfrm rot="5400000">
          <a:off x="-318233" y="2253968"/>
          <a:ext cx="2121554" cy="1485087"/>
        </a:xfrm>
        <a:prstGeom prst="chevron">
          <a:avLst/>
        </a:prstGeom>
        <a:solidFill>
          <a:schemeClr val="accent2"/>
        </a:solidFill>
        <a:ln w="25400" cap="flat" cmpd="sng" algn="ctr">
          <a:solidFill>
            <a:schemeClr val="accent2">
              <a:shade val="50000"/>
            </a:schemeClr>
          </a:solidFill>
          <a:prstDash val="solid"/>
        </a:ln>
        <a:effectLst/>
      </dsp:spPr>
      <dsp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500" b="1" kern="1200" dirty="0" err="1" smtClean="0">
              <a:solidFill>
                <a:schemeClr val="tx2"/>
              </a:solidFill>
              <a:cs typeface="Times New Roman" panose="02020603050405020304" pitchFamily="18" charset="0"/>
            </a:rPr>
            <a:t>Bổ</a:t>
          </a:r>
          <a:r>
            <a:rPr lang="en-US" altLang="en-US" sz="1500" b="1" kern="1200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sz="1500" b="1" kern="1200" dirty="0" err="1" smtClean="0">
              <a:solidFill>
                <a:schemeClr val="tx2"/>
              </a:solidFill>
              <a:cs typeface="Times New Roman" panose="02020603050405020304" pitchFamily="18" charset="0"/>
            </a:rPr>
            <a:t>từ</a:t>
          </a:r>
          <a:r>
            <a:rPr lang="en-US" altLang="en-US" sz="1500" b="1" kern="1200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sz="1500" b="1" kern="1200" dirty="0" err="1" smtClean="0">
              <a:solidFill>
                <a:schemeClr val="tx2"/>
              </a:solidFill>
              <a:cs typeface="Times New Roman" panose="02020603050405020304" pitchFamily="18" charset="0"/>
            </a:rPr>
            <a:t>xác</a:t>
          </a:r>
          <a:r>
            <a:rPr lang="en-US" altLang="en-US" sz="1500" b="1" kern="1200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sz="1500" b="1" kern="1200" dirty="0" err="1" smtClean="0">
              <a:solidFill>
                <a:schemeClr val="tx2"/>
              </a:solidFill>
              <a:cs typeface="Times New Roman" panose="02020603050405020304" pitchFamily="18" charset="0"/>
            </a:rPr>
            <a:t>định</a:t>
          </a:r>
          <a:r>
            <a:rPr lang="en-US" altLang="en-US" sz="1500" b="1" kern="1200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sz="1500" b="1" kern="1200" dirty="0" err="1" smtClean="0">
              <a:solidFill>
                <a:schemeClr val="tx2"/>
              </a:solidFill>
              <a:cs typeface="Times New Roman" panose="02020603050405020304" pitchFamily="18" charset="0"/>
            </a:rPr>
            <a:t>độ</a:t>
          </a:r>
          <a:r>
            <a:rPr lang="en-US" altLang="en-US" sz="1500" b="1" kern="1200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sz="1500" b="1" kern="1200" dirty="0" err="1" smtClean="0">
              <a:solidFill>
                <a:schemeClr val="tx2"/>
              </a:solidFill>
              <a:cs typeface="Times New Roman" panose="02020603050405020304" pitchFamily="18" charset="0"/>
            </a:rPr>
            <a:t>rộng</a:t>
          </a:r>
          <a:r>
            <a:rPr lang="en-US" altLang="en-US" sz="1500" b="1" kern="1200" dirty="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sz="1500" b="1" kern="1200" dirty="0" err="1" smtClean="0">
              <a:solidFill>
                <a:schemeClr val="tx2"/>
              </a:solidFill>
              <a:cs typeface="Times New Roman" panose="02020603050405020304" pitchFamily="18" charset="0"/>
            </a:rPr>
            <a:t>trường</a:t>
          </a:r>
          <a:endParaRPr lang="en-US" sz="1500" kern="1200" dirty="0"/>
        </a:p>
      </dsp:txBody>
      <dsp:txXfrm rot="-5400000">
        <a:off x="1" y="2678279"/>
        <a:ext cx="1485087" cy="636467"/>
      </dsp:txXfrm>
    </dsp:sp>
    <dsp:sp modelId="{CF485F1A-5ADB-4DF5-8F5C-7B10F1B7F4E1}">
      <dsp:nvSpPr>
        <dsp:cNvPr id="0" name=""/>
        <dsp:cNvSpPr/>
      </dsp:nvSpPr>
      <dsp:spPr>
        <a:xfrm rot="5400000">
          <a:off x="4746958" y="-1326135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000" kern="1200" dirty="0" err="1" smtClean="0">
              <a:cs typeface="Times New Roman" panose="02020603050405020304" pitchFamily="18" charset="0"/>
            </a:rPr>
            <a:t>Có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thể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sử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dụng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với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kiểu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float, double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hoặc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mảng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ký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tự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(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chuỗi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). Độ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rộng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trường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là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một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nguyên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xác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độ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rộng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nhỏ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nhất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cho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phần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tử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dữ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liệu</a:t>
          </a:r>
          <a:endParaRPr lang="en-US" sz="2000" kern="1200" dirty="0"/>
        </a:p>
      </dsp:txBody>
      <dsp:txXfrm rot="-5400000">
        <a:off x="1485087" y="2003054"/>
        <a:ext cx="7835434" cy="1244374"/>
      </dsp:txXfrm>
    </dsp:sp>
    <dsp:sp modelId="{5581A87D-CBC5-44B9-B489-B270216D1543}">
      <dsp:nvSpPr>
        <dsp:cNvPr id="0" name=""/>
        <dsp:cNvSpPr/>
      </dsp:nvSpPr>
      <dsp:spPr>
        <a:xfrm rot="5400000">
          <a:off x="-318233" y="4185889"/>
          <a:ext cx="2121554" cy="1485087"/>
        </a:xfrm>
        <a:prstGeom prst="chevron">
          <a:avLst/>
        </a:prstGeom>
        <a:solidFill>
          <a:schemeClr val="accent3"/>
        </a:solidFill>
        <a:ln w="25400" cap="flat" cmpd="sng" algn="ctr">
          <a:solidFill>
            <a:schemeClr val="accent3">
              <a:shade val="50000"/>
            </a:schemeClr>
          </a:solidFill>
          <a:prstDash val="solid"/>
        </a:ln>
        <a:effectLst/>
      </dsp:spPr>
      <dsp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500" b="1" kern="1200" smtClean="0">
              <a:solidFill>
                <a:schemeClr val="tx2"/>
              </a:solidFill>
              <a:cs typeface="Times New Roman" panose="02020603050405020304" pitchFamily="18" charset="0"/>
            </a:rPr>
            <a:t>Độ chính xác</a:t>
          </a:r>
          <a:endParaRPr lang="en-US" sz="1500" kern="1200"/>
        </a:p>
      </dsp:txBody>
      <dsp:txXfrm rot="-5400000">
        <a:off x="1" y="4610200"/>
        <a:ext cx="1485087" cy="636467"/>
      </dsp:txXfrm>
    </dsp:sp>
    <dsp:sp modelId="{ADF5F1C1-8CF1-4183-8C37-3BF833550B0E}">
      <dsp:nvSpPr>
        <dsp:cNvPr id="0" name=""/>
        <dsp:cNvSpPr/>
      </dsp:nvSpPr>
      <dsp:spPr>
        <a:xfrm rot="5400000">
          <a:off x="4746958" y="605785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000" kern="1200" dirty="0" smtClean="0">
              <a:cs typeface="Times New Roman" panose="02020603050405020304" pitchFamily="18" charset="0"/>
            </a:rPr>
            <a:t>Được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sử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dụng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với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kiểu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float, double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hoặc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mảng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ký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tự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(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chuỗi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).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Nếu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dùng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với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kiểu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float hay double,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chuỗi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con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xác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lượng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lớn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nhất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các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con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in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bên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phải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dấu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chấm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thập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phân</a:t>
          </a:r>
          <a:endParaRPr lang="en-US" sz="2000" kern="1200" dirty="0"/>
        </a:p>
      </dsp:txBody>
      <dsp:txXfrm rot="-5400000">
        <a:off x="1485087" y="3934974"/>
        <a:ext cx="7835434" cy="124437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AF96DF-5236-42E8-AC2C-FE41F69D8088}">
      <dsp:nvSpPr>
        <dsp:cNvPr id="0" name=""/>
        <dsp:cNvSpPr/>
      </dsp:nvSpPr>
      <dsp:spPr>
        <a:xfrm rot="5400000">
          <a:off x="-240540" y="244852"/>
          <a:ext cx="1603602" cy="1122521"/>
        </a:xfrm>
        <a:prstGeom prst="chevron">
          <a:avLst/>
        </a:prstGeom>
        <a:solidFill>
          <a:schemeClr val="accent4"/>
        </a:solidFill>
        <a:ln w="25400" cap="flat" cmpd="sng" algn="ctr">
          <a:solidFill>
            <a:schemeClr val="accent4">
              <a:shade val="50000"/>
            </a:schemeClr>
          </a:solidFill>
          <a:prstDash val="solid"/>
        </a:ln>
        <a:effectLst/>
      </dsp:spPr>
      <dsp:style>
        <a:lnRef idx="2">
          <a:schemeClr val="accent4">
            <a:shade val="50000"/>
          </a:schemeClr>
        </a:lnRef>
        <a:fillRef idx="1">
          <a:schemeClr val="accent4"/>
        </a:fillRef>
        <a:effectRef idx="0">
          <a:schemeClr val="accent4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900" b="1" kern="1200" smtClean="0">
              <a:solidFill>
                <a:schemeClr val="tx2"/>
              </a:solidFill>
              <a:cs typeface="Times New Roman" panose="02020603050405020304" pitchFamily="18" charset="0"/>
            </a:rPr>
            <a:t>Bổ từ</a:t>
          </a:r>
          <a:r>
            <a:rPr lang="en-US" altLang="en-US" sz="1900" kern="120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sz="1900" b="1" kern="1200" smtClean="0">
              <a:solidFill>
                <a:schemeClr val="tx2"/>
              </a:solidFill>
              <a:cs typeface="Times New Roman" panose="02020603050405020304" pitchFamily="18" charset="0"/>
            </a:rPr>
            <a:t>‘0’</a:t>
          </a:r>
          <a:endParaRPr lang="en-US" sz="1900" kern="1200"/>
        </a:p>
      </dsp:txBody>
      <dsp:txXfrm rot="-5400000">
        <a:off x="1" y="565573"/>
        <a:ext cx="1122521" cy="481081"/>
      </dsp:txXfrm>
    </dsp:sp>
    <dsp:sp modelId="{FA4C8D0E-5E15-4BB7-BD70-8DFEA0660260}">
      <dsp:nvSpPr>
        <dsp:cNvPr id="0" name=""/>
        <dsp:cNvSpPr/>
      </dsp:nvSpPr>
      <dsp:spPr>
        <a:xfrm rot="5400000">
          <a:off x="4734010" y="-3607176"/>
          <a:ext cx="1042341" cy="82653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000" kern="1200" dirty="0" err="1" smtClean="0">
              <a:cs typeface="Times New Roman" panose="02020603050405020304" pitchFamily="18" charset="0"/>
            </a:rPr>
            <a:t>Mặc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thì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khoảng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trống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sẽ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thêm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vào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một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trường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.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Nếu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người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dùng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muốn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thêm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0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vào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trường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thì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bổ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từ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‘0’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dùng</a:t>
          </a:r>
          <a:endParaRPr lang="en-US" sz="2000" kern="1200" dirty="0"/>
        </a:p>
      </dsp:txBody>
      <dsp:txXfrm rot="-5400000">
        <a:off x="1122522" y="55195"/>
        <a:ext cx="8214435" cy="940575"/>
      </dsp:txXfrm>
    </dsp:sp>
    <dsp:sp modelId="{867E37C9-8AB2-46B5-B828-36E57760A6AA}">
      <dsp:nvSpPr>
        <dsp:cNvPr id="0" name=""/>
        <dsp:cNvSpPr/>
      </dsp:nvSpPr>
      <dsp:spPr>
        <a:xfrm rot="5400000">
          <a:off x="-240540" y="1705118"/>
          <a:ext cx="1603602" cy="1122521"/>
        </a:xfrm>
        <a:prstGeom prst="chevron">
          <a:avLst/>
        </a:prstGeom>
        <a:solidFill>
          <a:schemeClr val="accent5"/>
        </a:solidFill>
        <a:ln w="25400" cap="flat" cmpd="sng" algn="ctr">
          <a:solidFill>
            <a:schemeClr val="accent5">
              <a:shade val="50000"/>
            </a:schemeClr>
          </a:solidFill>
          <a:prstDash val="solid"/>
        </a:ln>
        <a:effectLst/>
      </dsp:spPr>
      <dsp:style>
        <a:lnRef idx="2">
          <a:schemeClr val="accent5">
            <a:shade val="50000"/>
          </a:schemeClr>
        </a:lnRef>
        <a:fillRef idx="1">
          <a:schemeClr val="accent5"/>
        </a:fillRef>
        <a:effectRef idx="0">
          <a:schemeClr val="accent5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900" b="1" kern="1200" smtClean="0">
              <a:solidFill>
                <a:schemeClr val="tx2"/>
              </a:solidFill>
              <a:cs typeface="Times New Roman" panose="02020603050405020304" pitchFamily="18" charset="0"/>
            </a:rPr>
            <a:t>Bổ từ</a:t>
          </a:r>
          <a:r>
            <a:rPr lang="en-US" altLang="en-US" sz="1900" kern="120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sz="1900" b="1" kern="1200" smtClean="0">
              <a:solidFill>
                <a:schemeClr val="tx2"/>
              </a:solidFill>
              <a:cs typeface="Times New Roman" panose="02020603050405020304" pitchFamily="18" charset="0"/>
            </a:rPr>
            <a:t>‘l’</a:t>
          </a:r>
          <a:endParaRPr lang="en-US" sz="1900" kern="1200"/>
        </a:p>
      </dsp:txBody>
      <dsp:txXfrm rot="-5400000">
        <a:off x="1" y="2025839"/>
        <a:ext cx="1122521" cy="481081"/>
      </dsp:txXfrm>
    </dsp:sp>
    <dsp:sp modelId="{CF485F1A-5ADB-4DF5-8F5C-7B10F1B7F4E1}">
      <dsp:nvSpPr>
        <dsp:cNvPr id="0" name=""/>
        <dsp:cNvSpPr/>
      </dsp:nvSpPr>
      <dsp:spPr>
        <a:xfrm rot="5400000">
          <a:off x="4734010" y="-2146910"/>
          <a:ext cx="1042341" cy="82653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000" kern="1200" dirty="0" err="1" smtClean="0">
              <a:cs typeface="Times New Roman" panose="02020603050405020304" pitchFamily="18" charset="0"/>
            </a:rPr>
            <a:t>Bổ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từ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này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có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thể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dùng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hiển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thị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các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đối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số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nguyên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kiểu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int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hay double.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Mã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dạng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tương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ứng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là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%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ld</a:t>
          </a:r>
          <a:endParaRPr lang="en-US" sz="2000" kern="1200" dirty="0"/>
        </a:p>
      </dsp:txBody>
      <dsp:txXfrm rot="-5400000">
        <a:off x="1122522" y="1515461"/>
        <a:ext cx="8214435" cy="940575"/>
      </dsp:txXfrm>
    </dsp:sp>
    <dsp:sp modelId="{5581A87D-CBC5-44B9-B489-B270216D1543}">
      <dsp:nvSpPr>
        <dsp:cNvPr id="0" name=""/>
        <dsp:cNvSpPr/>
      </dsp:nvSpPr>
      <dsp:spPr>
        <a:xfrm rot="5400000">
          <a:off x="-240540" y="3165384"/>
          <a:ext cx="1603602" cy="1122521"/>
        </a:xfrm>
        <a:prstGeom prst="chevron">
          <a:avLst/>
        </a:prstGeom>
        <a:solidFill>
          <a:schemeClr val="accent6"/>
        </a:solidFill>
        <a:ln w="25400" cap="flat" cmpd="sng" algn="ctr">
          <a:solidFill>
            <a:schemeClr val="accent6">
              <a:shade val="50000"/>
            </a:schemeClr>
          </a:solidFill>
          <a:prstDash val="solid"/>
        </a:ln>
        <a:effectLst/>
      </dsp:spPr>
      <dsp:style>
        <a:lnRef idx="2">
          <a:schemeClr val="accent6">
            <a:shade val="50000"/>
          </a:schemeClr>
        </a:lnRef>
        <a:fillRef idx="1">
          <a:schemeClr val="accent6"/>
        </a:fillRef>
        <a:effectRef idx="0">
          <a:schemeClr val="accent6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900" b="1" kern="1200" smtClean="0">
              <a:solidFill>
                <a:schemeClr val="tx2"/>
              </a:solidFill>
              <a:cs typeface="Times New Roman" panose="02020603050405020304" pitchFamily="18" charset="0"/>
            </a:rPr>
            <a:t>Bổ  từ ‘h’</a:t>
          </a:r>
          <a:endParaRPr lang="en-US" sz="1900" kern="1200"/>
        </a:p>
      </dsp:txBody>
      <dsp:txXfrm rot="-5400000">
        <a:off x="1" y="3486105"/>
        <a:ext cx="1122521" cy="481081"/>
      </dsp:txXfrm>
    </dsp:sp>
    <dsp:sp modelId="{ADF5F1C1-8CF1-4183-8C37-3BF833550B0E}">
      <dsp:nvSpPr>
        <dsp:cNvPr id="0" name=""/>
        <dsp:cNvSpPr/>
      </dsp:nvSpPr>
      <dsp:spPr>
        <a:xfrm rot="5400000">
          <a:off x="4734010" y="-686644"/>
          <a:ext cx="1042341" cy="82653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000" kern="1200" dirty="0" err="1" smtClean="0">
              <a:cs typeface="Times New Roman" panose="02020603050405020304" pitchFamily="18" charset="0"/>
            </a:rPr>
            <a:t>Bổ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từ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này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sử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dụng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để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hiển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thị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dạng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short int.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Mã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dạng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tương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ứng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như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là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%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hd</a:t>
          </a:r>
          <a:endParaRPr lang="en-US" sz="2000" kern="1200" dirty="0"/>
        </a:p>
      </dsp:txBody>
      <dsp:txXfrm rot="-5400000">
        <a:off x="1122522" y="2975727"/>
        <a:ext cx="8214435" cy="940575"/>
      </dsp:txXfrm>
    </dsp:sp>
    <dsp:sp modelId="{08520F76-3A2B-4517-8A97-4CFB4D92930C}">
      <dsp:nvSpPr>
        <dsp:cNvPr id="0" name=""/>
        <dsp:cNvSpPr/>
      </dsp:nvSpPr>
      <dsp:spPr>
        <a:xfrm rot="5400000">
          <a:off x="-240540" y="4625650"/>
          <a:ext cx="1603602" cy="1122521"/>
        </a:xfrm>
        <a:prstGeom prst="chevron">
          <a:avLst/>
        </a:prstGeom>
        <a:solidFill>
          <a:schemeClr val="accent1"/>
        </a:solidFill>
        <a:ln w="25400" cap="flat" cmpd="sng" algn="ctr">
          <a:solidFill>
            <a:schemeClr val="accent1">
              <a:shade val="50000"/>
            </a:schemeClr>
          </a:solidFill>
          <a:prstDash val="solid"/>
        </a:ln>
        <a:effectLst/>
      </dsp:spPr>
      <dsp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900" b="1" kern="1200" smtClean="0">
              <a:solidFill>
                <a:schemeClr val="tx2"/>
              </a:solidFill>
              <a:cs typeface="Times New Roman" panose="02020603050405020304" pitchFamily="18" charset="0"/>
            </a:rPr>
            <a:t>Bổ  từ</a:t>
          </a:r>
          <a:r>
            <a:rPr lang="en-US" altLang="en-US" sz="1900" kern="1200" smtClean="0">
              <a:solidFill>
                <a:schemeClr val="tx2"/>
              </a:solidFill>
              <a:cs typeface="Times New Roman" panose="02020603050405020304" pitchFamily="18" charset="0"/>
            </a:rPr>
            <a:t> </a:t>
          </a:r>
          <a:r>
            <a:rPr lang="en-US" altLang="en-US" sz="1900" b="1" kern="1200" smtClean="0">
              <a:solidFill>
                <a:schemeClr val="tx2"/>
              </a:solidFill>
              <a:cs typeface="Times New Roman" panose="02020603050405020304" pitchFamily="18" charset="0"/>
            </a:rPr>
            <a:t>‘*’</a:t>
          </a:r>
          <a:endParaRPr lang="en-US" sz="1900" kern="1200"/>
        </a:p>
      </dsp:txBody>
      <dsp:txXfrm rot="-5400000">
        <a:off x="1" y="4946371"/>
        <a:ext cx="1122521" cy="481081"/>
      </dsp:txXfrm>
    </dsp:sp>
    <dsp:sp modelId="{23A34880-6EE7-4C68-B8CD-8318A0A8D06B}">
      <dsp:nvSpPr>
        <dsp:cNvPr id="0" name=""/>
        <dsp:cNvSpPr/>
      </dsp:nvSpPr>
      <dsp:spPr>
        <a:xfrm rot="5400000">
          <a:off x="4734010" y="773622"/>
          <a:ext cx="1042341" cy="82653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000" kern="1200" dirty="0" err="1" smtClean="0">
              <a:cs typeface="Times New Roman" panose="02020603050405020304" pitchFamily="18" charset="0"/>
            </a:rPr>
            <a:t>Nếu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người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dùng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không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muốn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xác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độ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rộng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trường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nhưng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muốn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chương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trình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xác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định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điều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đó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,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bổ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từ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này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được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sử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dụng</a:t>
          </a:r>
          <a:endParaRPr lang="en-US" sz="2000" kern="1200" dirty="0"/>
        </a:p>
      </dsp:txBody>
      <dsp:txXfrm rot="-5400000">
        <a:off x="1122522" y="4435994"/>
        <a:ext cx="8214435" cy="94057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3F220D-B96F-4973-90F4-C96570F211A7}">
      <dsp:nvSpPr>
        <dsp:cNvPr id="0" name=""/>
        <dsp:cNvSpPr/>
      </dsp:nvSpPr>
      <dsp:spPr>
        <a:xfrm>
          <a:off x="0" y="606119"/>
          <a:ext cx="4714875" cy="152100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b="0" i="0" kern="1200" dirty="0" smtClean="0"/>
            <a:t>getchar()</a:t>
          </a:r>
          <a:endParaRPr lang="en-US" sz="6500" kern="1200" dirty="0"/>
        </a:p>
      </dsp:txBody>
      <dsp:txXfrm>
        <a:off x="74249" y="680368"/>
        <a:ext cx="4566377" cy="1372502"/>
      </dsp:txXfrm>
    </dsp:sp>
    <dsp:sp modelId="{42EC12AB-9329-4C8B-BC9C-9F3BD1E64043}">
      <dsp:nvSpPr>
        <dsp:cNvPr id="0" name=""/>
        <dsp:cNvSpPr/>
      </dsp:nvSpPr>
      <dsp:spPr>
        <a:xfrm>
          <a:off x="0" y="2127119"/>
          <a:ext cx="4714875" cy="3229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97" tIns="35560" rIns="199136" bIns="35560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b="0" i="0" kern="1200" dirty="0" err="1" smtClean="0"/>
            <a:t>Dùng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đọc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dữ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liệu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nhập</a:t>
          </a:r>
          <a:r>
            <a:rPr lang="en-US" sz="2800" b="0" i="0" kern="1200" dirty="0" smtClean="0"/>
            <a:t>, </a:t>
          </a:r>
          <a:r>
            <a:rPr lang="en-US" sz="2800" b="0" i="0" kern="1200" dirty="0" err="1" smtClean="0"/>
            <a:t>một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ký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tự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từ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bàn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phím</a:t>
          </a:r>
          <a:endParaRPr lang="en-US" sz="2800" kern="1200" dirty="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b="0" i="0" kern="1200" dirty="0" smtClean="0"/>
            <a:t>Các </a:t>
          </a:r>
          <a:r>
            <a:rPr lang="en-US" sz="2800" b="0" i="0" kern="1200" dirty="0" err="1" smtClean="0"/>
            <a:t>ký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tự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đặt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trong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vùng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đệm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đến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khi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người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dùng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gõ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phím</a:t>
          </a:r>
          <a:r>
            <a:rPr lang="en-US" sz="2800" b="0" i="0" kern="1200" dirty="0" smtClean="0"/>
            <a:t> enter</a:t>
          </a:r>
          <a:endParaRPr lang="en-US" sz="2800" kern="1200" dirty="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b="0" i="0" kern="1200" dirty="0" err="1" smtClean="0"/>
            <a:t>Hàm</a:t>
          </a:r>
          <a:r>
            <a:rPr lang="en-US" sz="2800" b="0" i="0" kern="1200" dirty="0" smtClean="0"/>
            <a:t> getchar() </a:t>
          </a:r>
          <a:r>
            <a:rPr lang="en-US" sz="2800" b="0" i="0" kern="1200" dirty="0" err="1" smtClean="0"/>
            <a:t>không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có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đối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số</a:t>
          </a:r>
          <a:r>
            <a:rPr lang="en-US" sz="2800" b="0" i="0" kern="1200" dirty="0" smtClean="0"/>
            <a:t>, </a:t>
          </a:r>
          <a:r>
            <a:rPr lang="en-US" sz="2800" b="0" i="0" kern="1200" dirty="0" err="1" smtClean="0"/>
            <a:t>nhưng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vẫn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phải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có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cặp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dấu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ngoặc</a:t>
          </a:r>
          <a:r>
            <a:rPr lang="en-US" sz="2800" b="0" i="0" kern="1200" dirty="0" smtClean="0"/>
            <a:t> ()</a:t>
          </a:r>
          <a:endParaRPr lang="en-US" sz="2800" kern="1200" dirty="0"/>
        </a:p>
      </dsp:txBody>
      <dsp:txXfrm>
        <a:off x="0" y="2127119"/>
        <a:ext cx="4714875" cy="32292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47A9A7-D934-4BD1-9A2C-D299C329904B}">
      <dsp:nvSpPr>
        <dsp:cNvPr id="0" name=""/>
        <dsp:cNvSpPr/>
      </dsp:nvSpPr>
      <dsp:spPr>
        <a:xfrm>
          <a:off x="0" y="673394"/>
          <a:ext cx="4714875" cy="1521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lvl="0" algn="l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500" b="0" i="0" kern="1200" dirty="0" smtClean="0"/>
            <a:t>putchar()</a:t>
          </a:r>
          <a:endParaRPr lang="en-US" sz="6500" kern="1200" dirty="0"/>
        </a:p>
      </dsp:txBody>
      <dsp:txXfrm>
        <a:off x="74249" y="747643"/>
        <a:ext cx="4566377" cy="1372502"/>
      </dsp:txXfrm>
    </dsp:sp>
    <dsp:sp modelId="{C16D739E-7CBA-41AB-93F3-BFE515BDF6E5}">
      <dsp:nvSpPr>
        <dsp:cNvPr id="0" name=""/>
        <dsp:cNvSpPr/>
      </dsp:nvSpPr>
      <dsp:spPr>
        <a:xfrm>
          <a:off x="0" y="2194394"/>
          <a:ext cx="4714875" cy="30946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697" tIns="35560" rIns="199136" bIns="35560" numCol="1" spcCol="1270" anchor="t" anchorCtr="0">
          <a:noAutofit/>
        </a:bodyPr>
        <a:lstStyle/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b="0" i="0" kern="1200" dirty="0" err="1" smtClean="0"/>
            <a:t>Hàm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xuất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ký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tự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trong</a:t>
          </a:r>
          <a:r>
            <a:rPr lang="en-US" sz="2800" b="0" i="0" kern="1200" dirty="0" smtClean="0"/>
            <a:t> ‘C’</a:t>
          </a:r>
          <a:endParaRPr lang="en-US" sz="2800" kern="1200" dirty="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b="0" i="0" kern="1200" dirty="0" err="1" smtClean="0"/>
            <a:t>Có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một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đối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số</a:t>
          </a:r>
          <a:endParaRPr lang="en-US" sz="2800" kern="1200" dirty="0"/>
        </a:p>
        <a:p>
          <a:pPr marL="285750" lvl="1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b="0" i="0" kern="1200" dirty="0" err="1" smtClean="0"/>
            <a:t>Đối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số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của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một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hàm</a:t>
          </a:r>
          <a:r>
            <a:rPr lang="en-US" sz="2800" b="0" i="0" kern="1200" dirty="0" smtClean="0"/>
            <a:t> putchar( ) </a:t>
          </a:r>
          <a:r>
            <a:rPr lang="en-US" sz="2800" b="0" i="0" kern="1200" dirty="0" err="1" smtClean="0"/>
            <a:t>có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thể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là</a:t>
          </a:r>
          <a:r>
            <a:rPr lang="en-US" sz="2800" b="0" i="0" kern="1200" dirty="0" smtClean="0"/>
            <a:t> :</a:t>
          </a:r>
          <a:endParaRPr lang="en-US" sz="2800" kern="1200" dirty="0"/>
        </a:p>
        <a:p>
          <a:pPr marL="571500" lvl="2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b="0" i="0" kern="1200" smtClean="0"/>
            <a:t>Một hằng ký tự đơn</a:t>
          </a:r>
          <a:endParaRPr lang="en-US" sz="2800" kern="1200"/>
        </a:p>
        <a:p>
          <a:pPr marL="571500" lvl="2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b="0" i="0" kern="1200" smtClean="0"/>
            <a:t>Một mã định dạng</a:t>
          </a:r>
          <a:endParaRPr lang="en-US" sz="2800" kern="1200"/>
        </a:p>
        <a:p>
          <a:pPr marL="571500" lvl="2" indent="-285750" algn="l" defTabSz="12446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800" b="0" i="0" kern="1200" dirty="0" err="1" smtClean="0"/>
            <a:t>Một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biến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ký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tự</a:t>
          </a:r>
          <a:endParaRPr lang="en-US" sz="2800" kern="1200" dirty="0"/>
        </a:p>
      </dsp:txBody>
      <dsp:txXfrm>
        <a:off x="0" y="2194394"/>
        <a:ext cx="4714875" cy="30946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70634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1830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4202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257300" y="1272010"/>
            <a:ext cx="7543800" cy="27059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257300" y="4082309"/>
            <a:ext cx="7543800" cy="18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1200" smtClean="0">
                <a:solidFill>
                  <a:srgbClr val="888888"/>
                </a:solidFill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4989089" y="2622762"/>
            <a:ext cx="6586750" cy="21688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588539" y="516786"/>
            <a:ext cx="6586750" cy="638079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251460" y="1"/>
            <a:ext cx="9555480" cy="83481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1" i="0" u="none" strike="noStrike" cap="none">
                <a:solidFill>
                  <a:srgbClr val="832C8B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251460" y="1038120"/>
            <a:ext cx="4714875" cy="5962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635000" marR="0" lvl="0" indent="-4572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5092065" y="1038120"/>
            <a:ext cx="4714875" cy="5962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635000" marR="0" lvl="0" indent="-4572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331845" y="7333403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9356407" y="7333404"/>
            <a:ext cx="701993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‹#›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80712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19101" y="0"/>
            <a:ext cx="9387839" cy="8204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1" i="0" u="none" strike="noStrike" cap="none">
                <a:solidFill>
                  <a:srgbClr val="832C8B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19100" y="1007534"/>
            <a:ext cx="9387840" cy="59930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520700" marR="0" lvl="0" indent="-3429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415664" y="7322608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9356407" y="7322609"/>
            <a:ext cx="701993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‹#›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686277" y="1937704"/>
            <a:ext cx="8675369" cy="32331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686277" y="5201391"/>
            <a:ext cx="8675369" cy="17002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92825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92825" y="1905318"/>
            <a:ext cx="4255174" cy="9337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692825" y="2839085"/>
            <a:ext cx="4255174" cy="41758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5092066" y="1905318"/>
            <a:ext cx="4276129" cy="9337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5092066" y="2839085"/>
            <a:ext cx="4276129" cy="41758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92824" y="518161"/>
            <a:ext cx="3244096" cy="18135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4276130" y="1119081"/>
            <a:ext cx="5092064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92824" y="2331720"/>
            <a:ext cx="3244096" cy="43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92824" y="518161"/>
            <a:ext cx="3244096" cy="18135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4276130" y="1119081"/>
            <a:ext cx="5092064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92824" y="2331720"/>
            <a:ext cx="3244096" cy="43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563442" y="197117"/>
            <a:ext cx="4931516" cy="86753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91516" y="2069042"/>
            <a:ext cx="8675369" cy="49315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timing>
    <p:tnLst>
      <p:par>
        <p:cTn id="1" dur="indefinite" restart="never" nodeType="tmRoot"/>
      </p:par>
    </p:tnLst>
  </p:timing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8.xml"/><Relationship Id="rId3" Type="http://schemas.openxmlformats.org/officeDocument/2006/relationships/diagramLayout" Target="../diagrams/layout7.xml"/><Relationship Id="rId7" Type="http://schemas.openxmlformats.org/officeDocument/2006/relationships/diagramData" Target="../diagrams/data8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1.xml"/><Relationship Id="rId6" Type="http://schemas.microsoft.com/office/2007/relationships/diagramDrawing" Target="../diagrams/drawing7.xml"/><Relationship Id="rId11" Type="http://schemas.microsoft.com/office/2007/relationships/diagramDrawing" Target="../diagrams/drawing8.xml"/><Relationship Id="rId5" Type="http://schemas.openxmlformats.org/officeDocument/2006/relationships/diagramColors" Target="../diagrams/colors7.xml"/><Relationship Id="rId10" Type="http://schemas.openxmlformats.org/officeDocument/2006/relationships/diagramColors" Target="../diagrams/colors8.xml"/><Relationship Id="rId4" Type="http://schemas.openxmlformats.org/officeDocument/2006/relationships/diagramQuickStyle" Target="../diagrams/quickStyle7.xml"/><Relationship Id="rId9" Type="http://schemas.openxmlformats.org/officeDocument/2006/relationships/diagramQuickStyle" Target="../diagrams/quickStyl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203981" cy="778754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/>
          <p:nvPr/>
        </p:nvSpPr>
        <p:spPr>
          <a:xfrm>
            <a:off x="381246" y="2538168"/>
            <a:ext cx="9271574" cy="135560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000" b="1" i="0" u="none" strike="noStrike" cap="none" dirty="0">
                <a:solidFill>
                  <a:schemeClr val="lt1"/>
                </a:solidFill>
                <a:sym typeface="Arial"/>
              </a:rPr>
              <a:t>BÀI </a:t>
            </a:r>
            <a:r>
              <a:rPr lang="en-US" sz="4000" b="1" dirty="0">
                <a:solidFill>
                  <a:schemeClr val="lt1"/>
                </a:solidFill>
              </a:rPr>
              <a:t>4</a:t>
            </a:r>
            <a:r>
              <a:rPr lang="en-US" sz="4000" b="1" i="0" u="none" strike="noStrike" cap="none" dirty="0" smtClean="0">
                <a:solidFill>
                  <a:schemeClr val="lt1"/>
                </a:solidFill>
                <a:sym typeface="Arial"/>
              </a:rPr>
              <a:t>:</a:t>
            </a:r>
            <a:endParaRPr lang="en-US" sz="4000" b="1" i="0" u="none" strike="noStrike" cap="none" dirty="0">
              <a:solidFill>
                <a:schemeClr val="lt1"/>
              </a:solidFill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000" b="1" i="0" u="none" strike="noStrike" cap="none" dirty="0">
                <a:solidFill>
                  <a:schemeClr val="lt1"/>
                </a:solidFill>
                <a:sym typeface="Arial"/>
              </a:rPr>
              <a:t> </a:t>
            </a:r>
            <a:r>
              <a:rPr lang="en-US" sz="4000" b="1" dirty="0" smtClean="0">
                <a:solidFill>
                  <a:schemeClr val="lt1"/>
                </a:solidFill>
              </a:rPr>
              <a:t>NHẬP VÀ XUẤT TRONG C</a:t>
            </a:r>
            <a:endParaRPr lang="en-US" sz="4000" b="1" i="0" u="none" strike="noStrike" cap="none" dirty="0">
              <a:solidFill>
                <a:schemeClr val="lt1"/>
              </a:solidFill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CÁC KÝ TỰ ĐẶC BIỆT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10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63791"/>
              </p:ext>
            </p:extLst>
          </p:nvPr>
        </p:nvGraphicFramePr>
        <p:xfrm>
          <a:off x="1608844" y="1697267"/>
          <a:ext cx="6705600" cy="361488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55713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14846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93267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54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\\</a:t>
                      </a:r>
                      <a:endParaRPr kumimoji="0" lang="en-US" sz="5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09" marB="51809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54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In ra ký tự \</a:t>
                      </a:r>
                      <a:endParaRPr kumimoji="0" lang="en-US" sz="5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09" marB="51809" horzOverflow="overflow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93267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54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\ “</a:t>
                      </a:r>
                      <a:endParaRPr kumimoji="0" lang="en-US" sz="5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09" marB="51809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54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In </a:t>
                      </a:r>
                      <a:r>
                        <a:rPr kumimoji="0" lang="en-US" sz="54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ra</a:t>
                      </a:r>
                      <a:r>
                        <a:rPr kumimoji="0" lang="en-US" sz="54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54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ký</a:t>
                      </a:r>
                      <a:r>
                        <a:rPr kumimoji="0" lang="en-US" sz="54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54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tự</a:t>
                      </a:r>
                      <a:r>
                        <a:rPr kumimoji="0" lang="en-US" sz="54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“ </a:t>
                      </a:r>
                      <a:endParaRPr kumimoji="0" lang="en-US" sz="5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09" marB="51809" horzOverflow="overflow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93267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54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%%</a:t>
                      </a:r>
                      <a:endParaRPr kumimoji="0" lang="en-US" sz="5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09" marB="51809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54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In ra ký tự  %</a:t>
                      </a:r>
                      <a:endParaRPr kumimoji="0" lang="en-US" sz="5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09" marB="51809" horzOverflow="overflow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8816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VÍ DỤ CHO HÀM printf()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251460" y="1038120"/>
            <a:ext cx="4072151" cy="5962438"/>
          </a:xfrm>
        </p:spPr>
        <p:txBody>
          <a:bodyPr/>
          <a:lstStyle/>
          <a:p>
            <a:pPr marL="177800" indent="0">
              <a:buNone/>
            </a:pPr>
            <a:r>
              <a:rPr lang="en-US" sz="1400">
                <a:solidFill>
                  <a:srgbClr val="009B00"/>
                </a:solidFill>
              </a:rPr>
              <a:t>#include &lt;stdio.h&gt;</a:t>
            </a:r>
          </a:p>
          <a:p>
            <a:endParaRPr lang="en-US" sz="1400">
              <a:solidFill>
                <a:srgbClr val="000000"/>
              </a:solidFill>
            </a:endParaRPr>
          </a:p>
          <a:p>
            <a:pPr marL="177800" indent="0">
              <a:buNone/>
            </a:pPr>
            <a:r>
              <a:rPr lang="en-US" sz="1400"/>
              <a:t>main()</a:t>
            </a:r>
            <a:r>
              <a:rPr lang="en-US" sz="1400">
                <a:solidFill>
                  <a:srgbClr val="000000"/>
                </a:solidFill>
              </a:rPr>
              <a:t> {</a:t>
            </a:r>
          </a:p>
          <a:p>
            <a:pPr marL="177800" indent="0">
              <a:buNone/>
            </a:pPr>
            <a:r>
              <a:rPr lang="en-US" sz="1400">
                <a:solidFill>
                  <a:srgbClr val="000000"/>
                </a:solidFill>
              </a:rPr>
              <a:t>    </a:t>
            </a:r>
            <a:r>
              <a:rPr lang="en-US" sz="1400">
                <a:solidFill>
                  <a:srgbClr val="0000E6"/>
                </a:solidFill>
              </a:rPr>
              <a:t>int</a:t>
            </a:r>
            <a:r>
              <a:rPr lang="en-US" sz="1400">
                <a:solidFill>
                  <a:srgbClr val="000000"/>
                </a:solidFill>
              </a:rPr>
              <a:t> a = 10;</a:t>
            </a:r>
          </a:p>
          <a:p>
            <a:pPr marL="177800" indent="0">
              <a:buNone/>
            </a:pPr>
            <a:r>
              <a:rPr lang="en-US" sz="1400" smtClean="0">
                <a:solidFill>
                  <a:srgbClr val="000000"/>
                </a:solidFill>
              </a:rPr>
              <a:t>    </a:t>
            </a:r>
            <a:r>
              <a:rPr lang="en-US" sz="1400">
                <a:solidFill>
                  <a:srgbClr val="0000E6"/>
                </a:solidFill>
              </a:rPr>
              <a:t>float</a:t>
            </a:r>
            <a:r>
              <a:rPr lang="en-US" sz="1400">
                <a:solidFill>
                  <a:srgbClr val="000000"/>
                </a:solidFill>
              </a:rPr>
              <a:t> b = 24.67892345;</a:t>
            </a:r>
          </a:p>
          <a:p>
            <a:pPr marL="177800" indent="0">
              <a:buNone/>
            </a:pPr>
            <a:r>
              <a:rPr lang="en-US" sz="1400">
                <a:solidFill>
                  <a:srgbClr val="000000"/>
                </a:solidFill>
              </a:rPr>
              <a:t>    </a:t>
            </a:r>
            <a:r>
              <a:rPr lang="en-US" sz="1400">
                <a:solidFill>
                  <a:srgbClr val="0000E6"/>
                </a:solidFill>
              </a:rPr>
              <a:t>char</a:t>
            </a:r>
            <a:r>
              <a:rPr lang="en-US" sz="1400">
                <a:solidFill>
                  <a:srgbClr val="000000"/>
                </a:solidFill>
              </a:rPr>
              <a:t> ch = </a:t>
            </a:r>
            <a:r>
              <a:rPr lang="en-US" sz="1400">
                <a:solidFill>
                  <a:srgbClr val="CE7B00"/>
                </a:solidFill>
              </a:rPr>
              <a:t>'A';</a:t>
            </a:r>
            <a:endParaRPr lang="en-US" sz="1400">
              <a:solidFill>
                <a:srgbClr val="000000"/>
              </a:solidFill>
            </a:endParaRPr>
          </a:p>
          <a:p>
            <a:pPr marL="177800" indent="0">
              <a:buNone/>
            </a:pPr>
            <a:r>
              <a:rPr lang="it-IT" sz="1400" smtClean="0">
                <a:solidFill>
                  <a:srgbClr val="000000"/>
                </a:solidFill>
              </a:rPr>
              <a:t>    </a:t>
            </a:r>
            <a:r>
              <a:rPr lang="it-IT" sz="1400">
                <a:solidFill>
                  <a:srgbClr val="969696"/>
                </a:solidFill>
              </a:rPr>
              <a:t>//In gia tri so nguyen cua bien a</a:t>
            </a:r>
            <a:endParaRPr lang="it-IT" sz="1400">
              <a:solidFill>
                <a:srgbClr val="000000"/>
              </a:solidFill>
            </a:endParaRPr>
          </a:p>
          <a:p>
            <a:pPr marL="177800" indent="0">
              <a:buNone/>
            </a:pPr>
            <a:r>
              <a:rPr lang="pt-BR" sz="1400" smtClean="0">
                <a:solidFill>
                  <a:srgbClr val="000000"/>
                </a:solidFill>
              </a:rPr>
              <a:t>    </a:t>
            </a:r>
            <a:r>
              <a:rPr lang="pt-BR" sz="1400">
                <a:solidFill>
                  <a:srgbClr val="000000"/>
                </a:solidFill>
              </a:rPr>
              <a:t>printf(</a:t>
            </a:r>
            <a:r>
              <a:rPr lang="pt-BR" sz="1400">
                <a:solidFill>
                  <a:srgbClr val="CE7B00"/>
                </a:solidFill>
              </a:rPr>
              <a:t>"Integer data = %d",</a:t>
            </a:r>
            <a:r>
              <a:rPr lang="pt-BR" sz="1400">
                <a:solidFill>
                  <a:srgbClr val="000000"/>
                </a:solidFill>
              </a:rPr>
              <a:t> a);</a:t>
            </a:r>
          </a:p>
          <a:p>
            <a:pPr marL="177800" indent="0">
              <a:buNone/>
            </a:pPr>
            <a:r>
              <a:rPr lang="it-IT" sz="1400">
                <a:solidFill>
                  <a:srgbClr val="000000"/>
                </a:solidFill>
              </a:rPr>
              <a:t>    </a:t>
            </a:r>
            <a:r>
              <a:rPr lang="it-IT" sz="1400">
                <a:solidFill>
                  <a:srgbClr val="969696"/>
                </a:solidFill>
              </a:rPr>
              <a:t>//In ra gia tri so thuc cua bien b</a:t>
            </a:r>
            <a:endParaRPr lang="it-IT" sz="1400">
              <a:solidFill>
                <a:srgbClr val="000000"/>
              </a:solidFill>
            </a:endParaRPr>
          </a:p>
          <a:p>
            <a:pPr marL="177800" indent="0">
              <a:buNone/>
            </a:pPr>
            <a:r>
              <a:rPr lang="nn-NO" sz="1400">
                <a:solidFill>
                  <a:srgbClr val="000000"/>
                </a:solidFill>
              </a:rPr>
              <a:t>    printf(</a:t>
            </a:r>
            <a:r>
              <a:rPr lang="nn-NO" sz="1400">
                <a:solidFill>
                  <a:srgbClr val="CE7B00"/>
                </a:solidFill>
              </a:rPr>
              <a:t>"Float Data = %f",</a:t>
            </a:r>
            <a:r>
              <a:rPr lang="nn-NO" sz="1400">
                <a:solidFill>
                  <a:srgbClr val="000000"/>
                </a:solidFill>
              </a:rPr>
              <a:t> b);</a:t>
            </a:r>
          </a:p>
          <a:p>
            <a:pPr marL="177800" indent="0">
              <a:buNone/>
            </a:pPr>
            <a:r>
              <a:rPr lang="it-IT" sz="1400">
                <a:solidFill>
                  <a:srgbClr val="000000"/>
                </a:solidFill>
              </a:rPr>
              <a:t>    </a:t>
            </a:r>
            <a:r>
              <a:rPr lang="it-IT" sz="1400">
                <a:solidFill>
                  <a:srgbClr val="969696"/>
                </a:solidFill>
              </a:rPr>
              <a:t>//In ra gia tri ky tu cua bien ch</a:t>
            </a:r>
            <a:endParaRPr lang="it-IT" sz="1400">
              <a:solidFill>
                <a:srgbClr val="000000"/>
              </a:solidFill>
            </a:endParaRPr>
          </a:p>
          <a:p>
            <a:pPr marL="177800" indent="0">
              <a:buNone/>
            </a:pPr>
            <a:r>
              <a:rPr lang="en-US" sz="1400">
                <a:solidFill>
                  <a:srgbClr val="000000"/>
                </a:solidFill>
              </a:rPr>
              <a:t>    printf(</a:t>
            </a:r>
            <a:r>
              <a:rPr lang="en-US" sz="1400">
                <a:solidFill>
                  <a:srgbClr val="CE7B00"/>
                </a:solidFill>
              </a:rPr>
              <a:t>"Character = %c",</a:t>
            </a:r>
            <a:r>
              <a:rPr lang="en-US" sz="1400">
                <a:solidFill>
                  <a:srgbClr val="000000"/>
                </a:solidFill>
              </a:rPr>
              <a:t> ch);</a:t>
            </a:r>
          </a:p>
          <a:p>
            <a:pPr marL="177800" indent="0">
              <a:buNone/>
            </a:pPr>
            <a:r>
              <a:rPr lang="it-IT" sz="1400">
                <a:solidFill>
                  <a:srgbClr val="000000"/>
                </a:solidFill>
              </a:rPr>
              <a:t>    </a:t>
            </a:r>
            <a:r>
              <a:rPr lang="it-IT" sz="1400">
                <a:solidFill>
                  <a:srgbClr val="969696"/>
                </a:solidFill>
              </a:rPr>
              <a:t>//In ra gia tri chuoi</a:t>
            </a:r>
            <a:endParaRPr lang="it-IT" sz="1400">
              <a:solidFill>
                <a:srgbClr val="000000"/>
              </a:solidFill>
            </a:endParaRPr>
          </a:p>
          <a:p>
            <a:pPr marL="177800" indent="0">
              <a:buNone/>
            </a:pPr>
            <a:r>
              <a:rPr lang="en-US" sz="1400">
                <a:solidFill>
                  <a:srgbClr val="000000"/>
                </a:solidFill>
              </a:rPr>
              <a:t>    printf(</a:t>
            </a:r>
            <a:r>
              <a:rPr lang="en-US" sz="1400">
                <a:solidFill>
                  <a:srgbClr val="CE7B00"/>
                </a:solidFill>
              </a:rPr>
              <a:t>"This prints the string");</a:t>
            </a:r>
            <a:endParaRPr lang="en-US" sz="1400">
              <a:solidFill>
                <a:srgbClr val="000000"/>
              </a:solidFill>
            </a:endParaRPr>
          </a:p>
          <a:p>
            <a:pPr marL="177800" indent="0">
              <a:buNone/>
            </a:pPr>
            <a:r>
              <a:rPr lang="en-US" sz="1400">
                <a:solidFill>
                  <a:srgbClr val="000000"/>
                </a:solidFill>
              </a:rPr>
              <a:t>    printf(</a:t>
            </a:r>
            <a:r>
              <a:rPr lang="en-US" sz="1400">
                <a:solidFill>
                  <a:srgbClr val="CE7B00"/>
                </a:solidFill>
              </a:rPr>
              <a:t>"%s",</a:t>
            </a:r>
            <a:r>
              <a:rPr lang="en-US" sz="1400">
                <a:solidFill>
                  <a:srgbClr val="000000"/>
                </a:solidFill>
              </a:rPr>
              <a:t> </a:t>
            </a:r>
            <a:r>
              <a:rPr lang="en-US" sz="1400">
                <a:solidFill>
                  <a:srgbClr val="CE7B00"/>
                </a:solidFill>
              </a:rPr>
              <a:t>"This also prints a string");</a:t>
            </a:r>
            <a:endParaRPr lang="en-US" sz="1400">
              <a:solidFill>
                <a:srgbClr val="000000"/>
              </a:solidFill>
            </a:endParaRPr>
          </a:p>
          <a:p>
            <a:pPr marL="177800" indent="0">
              <a:buNone/>
            </a:pPr>
            <a:r>
              <a:rPr lang="en-US" sz="1400"/>
              <a:t>}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11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C:\Users\Quang\AppData\Local\Temp\SNAGHTMLdc3a7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3611" y="2366521"/>
            <a:ext cx="5336957" cy="463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 flipV="1">
            <a:off x="2555885" y="3696724"/>
            <a:ext cx="1947876" cy="10827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409512" y="4129812"/>
            <a:ext cx="2071730" cy="3866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443290" y="4609304"/>
            <a:ext cx="2060471" cy="7273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2555885" y="4995991"/>
            <a:ext cx="1925358" cy="10522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096336" y="5540008"/>
            <a:ext cx="1407425" cy="77071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871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BỔ TỪ TRONG HÀM </a:t>
            </a:r>
            <a:r>
              <a:rPr lang="en-US" dirty="0" err="1"/>
              <a:t>printf</a:t>
            </a:r>
            <a:r>
              <a:rPr lang="en-US" dirty="0"/>
              <a:t>() 1-2</a:t>
            </a:r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790205924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12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08362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BỔ TỪ TRONG HÀM </a:t>
            </a:r>
            <a:r>
              <a:rPr lang="en-US" dirty="0" err="1" smtClean="0"/>
              <a:t>printf</a:t>
            </a:r>
            <a:r>
              <a:rPr lang="en-US" dirty="0" smtClean="0"/>
              <a:t>()						2-2</a:t>
            </a:r>
            <a:endParaRPr lang="en-US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688845571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13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92604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VÍ DỤ VỀ CÁC BỔ TỪ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14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5122" name="Picture 2" descr="C:\Users\Quang\AppData\Local\Temp\SNAGHTML16ecbb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447325"/>
            <a:ext cx="3905488" cy="5234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37" y="1447326"/>
            <a:ext cx="4070000" cy="5234618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3648047" y="2273718"/>
            <a:ext cx="1497500" cy="46402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3028780" y="2536664"/>
            <a:ext cx="2139286" cy="49495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2195583" y="2737741"/>
            <a:ext cx="2949964" cy="61251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2713516" y="3031622"/>
            <a:ext cx="2454550" cy="54136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195583" y="3350252"/>
            <a:ext cx="2949964" cy="4768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3749381" y="3572985"/>
            <a:ext cx="1396166" cy="5722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330697" y="3962762"/>
            <a:ext cx="2814851" cy="4768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3028780" y="4185495"/>
            <a:ext cx="2116768" cy="4551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2195583" y="4368013"/>
            <a:ext cx="2949964" cy="6840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4211017" y="5289872"/>
            <a:ext cx="0" cy="22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3749381" y="4640667"/>
            <a:ext cx="1396166" cy="5409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21" name="Straight Arrow Connector 5120"/>
          <p:cNvCxnSpPr/>
          <p:nvPr/>
        </p:nvCxnSpPr>
        <p:spPr>
          <a:xfrm flipV="1">
            <a:off x="2330697" y="4980523"/>
            <a:ext cx="2814851" cy="52153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24" name="Straight Arrow Connector 5123"/>
          <p:cNvCxnSpPr/>
          <p:nvPr/>
        </p:nvCxnSpPr>
        <p:spPr>
          <a:xfrm flipV="1">
            <a:off x="3929532" y="5181601"/>
            <a:ext cx="1216015" cy="4768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29" name="Straight Arrow Connector 5128"/>
          <p:cNvCxnSpPr/>
          <p:nvPr/>
        </p:nvCxnSpPr>
        <p:spPr>
          <a:xfrm flipV="1">
            <a:off x="2477068" y="5502054"/>
            <a:ext cx="2668479" cy="51478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083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</a:t>
            </a:r>
            <a:r>
              <a:rPr lang="en-US" smtClean="0"/>
              <a:t>canf()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Được </a:t>
            </a:r>
            <a:r>
              <a:rPr lang="en-US" altLang="en-US" dirty="0" err="1"/>
              <a:t>sử</a:t>
            </a:r>
            <a:r>
              <a:rPr lang="en-US" altLang="en-US" dirty="0"/>
              <a:t> </a:t>
            </a:r>
            <a:r>
              <a:rPr lang="en-US" altLang="en-US" dirty="0" err="1"/>
              <a:t>dụng</a:t>
            </a:r>
            <a:r>
              <a:rPr lang="en-US" altLang="en-US" dirty="0"/>
              <a:t> </a:t>
            </a:r>
            <a:r>
              <a:rPr lang="en-US" altLang="en-US" dirty="0" err="1"/>
              <a:t>để</a:t>
            </a:r>
            <a:r>
              <a:rPr lang="en-US" altLang="en-US" dirty="0"/>
              <a:t> </a:t>
            </a:r>
            <a:r>
              <a:rPr lang="en-US" altLang="en-US" dirty="0" err="1"/>
              <a:t>nhập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 smtClean="0"/>
              <a:t>liệu</a:t>
            </a:r>
            <a:r>
              <a:rPr lang="en-US" altLang="en-US" dirty="0" smtClean="0"/>
              <a:t>. </a:t>
            </a:r>
            <a:r>
              <a:rPr lang="en-US" altLang="en-US" dirty="0" err="1" smtClean="0"/>
              <a:t>Dạng</a:t>
            </a:r>
            <a:r>
              <a:rPr lang="en-US" altLang="en-US" dirty="0" smtClean="0"/>
              <a:t> </a:t>
            </a:r>
            <a:r>
              <a:rPr lang="en-US" altLang="en-US" dirty="0" err="1"/>
              <a:t>tổng</a:t>
            </a:r>
            <a:r>
              <a:rPr lang="en-US" altLang="en-US" dirty="0"/>
              <a:t> </a:t>
            </a:r>
            <a:r>
              <a:rPr lang="en-US" altLang="en-US" dirty="0" err="1"/>
              <a:t>quát</a:t>
            </a:r>
            <a:r>
              <a:rPr lang="en-US" altLang="en-US" dirty="0"/>
              <a:t> </a:t>
            </a:r>
            <a:r>
              <a:rPr lang="en-US" altLang="en-US" dirty="0" err="1"/>
              <a:t>của</a:t>
            </a:r>
            <a:r>
              <a:rPr lang="en-US" altLang="en-US" dirty="0"/>
              <a:t> </a:t>
            </a:r>
            <a:r>
              <a:rPr lang="en-US" altLang="en-US" dirty="0" err="1"/>
              <a:t>hàm</a:t>
            </a:r>
            <a:r>
              <a:rPr lang="en-US" altLang="en-US" dirty="0"/>
              <a:t> </a:t>
            </a:r>
            <a:r>
              <a:rPr lang="en-US" altLang="en-US" dirty="0" err="1"/>
              <a:t>scanf</a:t>
            </a:r>
            <a:r>
              <a:rPr lang="en-US" altLang="en-US" dirty="0"/>
              <a:t>() </a:t>
            </a:r>
          </a:p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2800" dirty="0">
                <a:solidFill>
                  <a:srgbClr val="FFC000"/>
                </a:solidFill>
              </a:rPr>
              <a:t>   </a:t>
            </a:r>
            <a:r>
              <a:rPr lang="en-US" altLang="en-US" sz="2800" dirty="0" err="1">
                <a:solidFill>
                  <a:srgbClr val="FFC000"/>
                </a:solidFill>
              </a:rPr>
              <a:t>scanf</a:t>
            </a:r>
            <a:r>
              <a:rPr lang="en-US" altLang="en-US" sz="2800" dirty="0">
                <a:solidFill>
                  <a:srgbClr val="FFC000"/>
                </a:solidFill>
              </a:rPr>
              <a:t>(“control string”, argument list); </a:t>
            </a:r>
          </a:p>
          <a:p>
            <a:r>
              <a:rPr lang="en-US" altLang="en-US" dirty="0" err="1"/>
              <a:t>Những</a:t>
            </a:r>
            <a:r>
              <a:rPr lang="en-US" altLang="en-US" dirty="0"/>
              <a:t> </a:t>
            </a:r>
            <a:r>
              <a:rPr lang="en-US" altLang="en-US" dirty="0" err="1"/>
              <a:t>định</a:t>
            </a:r>
            <a:r>
              <a:rPr lang="en-US" altLang="en-US" dirty="0"/>
              <a:t> </a:t>
            </a:r>
            <a:r>
              <a:rPr lang="en-US" altLang="en-US" dirty="0" err="1"/>
              <a:t>dạng</a:t>
            </a:r>
            <a:r>
              <a:rPr lang="en-US" altLang="en-US" dirty="0"/>
              <a:t> </a:t>
            </a:r>
            <a:r>
              <a:rPr lang="en-US" altLang="en-US" dirty="0" err="1"/>
              <a:t>dùng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hàm</a:t>
            </a:r>
            <a:r>
              <a:rPr lang="en-US" altLang="en-US" dirty="0"/>
              <a:t> </a:t>
            </a:r>
            <a:r>
              <a:rPr lang="en-US" altLang="en-US" dirty="0" err="1"/>
              <a:t>printf</a:t>
            </a:r>
            <a:r>
              <a:rPr lang="en-US" altLang="en-US" dirty="0"/>
              <a:t>() </a:t>
            </a:r>
            <a:r>
              <a:rPr lang="en-US" altLang="en-US" dirty="0" err="1"/>
              <a:t>cũng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sử</a:t>
            </a:r>
            <a:r>
              <a:rPr lang="en-US" altLang="en-US" dirty="0"/>
              <a:t> </a:t>
            </a:r>
            <a:r>
              <a:rPr lang="en-US" altLang="en-US" dirty="0" err="1"/>
              <a:t>dụng</a:t>
            </a:r>
            <a:r>
              <a:rPr lang="en-US" altLang="en-US" dirty="0"/>
              <a:t> </a:t>
            </a:r>
            <a:r>
              <a:rPr lang="en-US" altLang="en-US" dirty="0" err="1"/>
              <a:t>với</a:t>
            </a:r>
            <a:r>
              <a:rPr lang="en-US" altLang="en-US" dirty="0"/>
              <a:t> </a:t>
            </a:r>
            <a:r>
              <a:rPr lang="en-US" altLang="en-US" dirty="0" err="1"/>
              <a:t>cùng</a:t>
            </a:r>
            <a:r>
              <a:rPr lang="en-US" altLang="en-US" dirty="0"/>
              <a:t> </a:t>
            </a:r>
            <a:r>
              <a:rPr lang="en-US" altLang="en-US" dirty="0" err="1"/>
              <a:t>cú</a:t>
            </a:r>
            <a:r>
              <a:rPr lang="en-US" altLang="en-US" dirty="0"/>
              <a:t> </a:t>
            </a:r>
            <a:r>
              <a:rPr lang="en-US" altLang="en-US" dirty="0" err="1"/>
              <a:t>pháp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hàm</a:t>
            </a:r>
            <a:r>
              <a:rPr lang="en-US" altLang="en-US" dirty="0"/>
              <a:t> </a:t>
            </a:r>
            <a:r>
              <a:rPr lang="en-US" altLang="en-US" dirty="0" err="1"/>
              <a:t>scanf</a:t>
            </a:r>
            <a:r>
              <a:rPr lang="en-US" altLang="en-US" dirty="0" smtClean="0"/>
              <a:t>()</a:t>
            </a:r>
          </a:p>
          <a:p>
            <a:r>
              <a:rPr lang="en-US" altLang="en-US" dirty="0" err="1"/>
              <a:t>Sự</a:t>
            </a:r>
            <a:r>
              <a:rPr lang="en-US" altLang="en-US" dirty="0"/>
              <a:t> </a:t>
            </a:r>
            <a:r>
              <a:rPr lang="en-US" altLang="en-US" dirty="0" err="1"/>
              <a:t>khác</a:t>
            </a:r>
            <a:r>
              <a:rPr lang="en-US" altLang="en-US" dirty="0"/>
              <a:t> </a:t>
            </a:r>
            <a:r>
              <a:rPr lang="en-US" altLang="en-US" dirty="0" err="1"/>
              <a:t>nhau</a:t>
            </a:r>
            <a:r>
              <a:rPr lang="en-US" altLang="en-US" dirty="0"/>
              <a:t> </a:t>
            </a:r>
            <a:r>
              <a:rPr lang="en-US" altLang="en-US" dirty="0" err="1"/>
              <a:t>về</a:t>
            </a:r>
            <a:r>
              <a:rPr lang="en-US" altLang="en-US" dirty="0"/>
              <a:t> </a:t>
            </a:r>
            <a:r>
              <a:rPr lang="en-US" altLang="en-US" dirty="0" err="1"/>
              <a:t>danh</a:t>
            </a:r>
            <a:r>
              <a:rPr lang="en-US" altLang="en-US" dirty="0"/>
              <a:t> </a:t>
            </a:r>
            <a:r>
              <a:rPr lang="en-US" altLang="en-US" dirty="0" err="1"/>
              <a:t>sách</a:t>
            </a:r>
            <a:r>
              <a:rPr lang="en-US" altLang="en-US" dirty="0"/>
              <a:t> </a:t>
            </a:r>
            <a:r>
              <a:rPr lang="en-US" altLang="en-US" dirty="0" err="1"/>
              <a:t>đối</a:t>
            </a:r>
            <a:r>
              <a:rPr lang="en-US" altLang="en-US" dirty="0"/>
              <a:t> </a:t>
            </a:r>
            <a:r>
              <a:rPr lang="en-US" altLang="en-US" dirty="0" err="1"/>
              <a:t>số</a:t>
            </a:r>
            <a:r>
              <a:rPr lang="en-US" altLang="en-US" dirty="0"/>
              <a:t> </a:t>
            </a:r>
            <a:r>
              <a:rPr lang="en-US" altLang="en-US" dirty="0" err="1"/>
              <a:t>giữa</a:t>
            </a:r>
            <a:r>
              <a:rPr lang="en-US" altLang="en-US" dirty="0"/>
              <a:t> </a:t>
            </a:r>
            <a:r>
              <a:rPr lang="en-US" altLang="en-US" dirty="0" err="1"/>
              <a:t>printf</a:t>
            </a:r>
            <a:r>
              <a:rPr lang="en-US" altLang="en-US" dirty="0"/>
              <a:t>( )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err="1"/>
              <a:t>scanf</a:t>
            </a:r>
            <a:r>
              <a:rPr lang="en-US" altLang="en-US" dirty="0"/>
              <a:t>( </a:t>
            </a:r>
            <a:r>
              <a:rPr lang="en-US" altLang="en-US" dirty="0" smtClean="0"/>
              <a:t>)</a:t>
            </a:r>
          </a:p>
          <a:p>
            <a:pPr lvl="1"/>
            <a:r>
              <a:rPr lang="en-US" dirty="0"/>
              <a:t> </a:t>
            </a:r>
            <a:r>
              <a:rPr lang="en-US" altLang="en-US" dirty="0" err="1"/>
              <a:t>printf</a:t>
            </a:r>
            <a:r>
              <a:rPr lang="en-US" altLang="en-US" dirty="0"/>
              <a:t>() </a:t>
            </a:r>
            <a:r>
              <a:rPr lang="en-US" altLang="en-US" dirty="0" err="1"/>
              <a:t>sử</a:t>
            </a:r>
            <a:r>
              <a:rPr lang="en-US" altLang="en-US" dirty="0"/>
              <a:t> </a:t>
            </a:r>
            <a:r>
              <a:rPr lang="en-US" altLang="en-US" dirty="0" err="1"/>
              <a:t>dụng</a:t>
            </a:r>
            <a:r>
              <a:rPr lang="en-US" altLang="en-US" dirty="0"/>
              <a:t> </a:t>
            </a:r>
            <a:r>
              <a:rPr lang="en-US" altLang="en-US" dirty="0" err="1"/>
              <a:t>các</a:t>
            </a:r>
            <a:r>
              <a:rPr lang="en-US" altLang="en-US" dirty="0"/>
              <a:t> </a:t>
            </a:r>
            <a:r>
              <a:rPr lang="en-US" altLang="en-US" dirty="0" err="1"/>
              <a:t>tên</a:t>
            </a:r>
            <a:r>
              <a:rPr lang="en-US" altLang="en-US" dirty="0"/>
              <a:t> </a:t>
            </a:r>
            <a:r>
              <a:rPr lang="en-US" altLang="en-US" dirty="0" err="1"/>
              <a:t>biến</a:t>
            </a:r>
            <a:r>
              <a:rPr lang="en-US" altLang="en-US" dirty="0"/>
              <a:t>, </a:t>
            </a:r>
            <a:r>
              <a:rPr lang="en-US" altLang="en-US" dirty="0" err="1"/>
              <a:t>hằng</a:t>
            </a:r>
            <a:r>
              <a:rPr lang="en-US" altLang="en-US" dirty="0"/>
              <a:t>, </a:t>
            </a:r>
            <a:r>
              <a:rPr lang="en-US" altLang="en-US" dirty="0" err="1"/>
              <a:t>hằng</a:t>
            </a:r>
            <a:r>
              <a:rPr lang="en-US" altLang="en-US" dirty="0"/>
              <a:t> </a:t>
            </a:r>
            <a:r>
              <a:rPr lang="en-US" altLang="en-US" dirty="0" err="1"/>
              <a:t>biểu</a:t>
            </a:r>
            <a:r>
              <a:rPr lang="en-US" altLang="en-US" dirty="0"/>
              <a:t> </a:t>
            </a:r>
            <a:r>
              <a:rPr lang="en-US" altLang="en-US" dirty="0" err="1"/>
              <a:t>tượng</a:t>
            </a:r>
            <a:r>
              <a:rPr lang="en-US" altLang="en-US" dirty="0"/>
              <a:t>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err="1"/>
              <a:t>các</a:t>
            </a:r>
            <a:r>
              <a:rPr lang="en-US" altLang="en-US" dirty="0"/>
              <a:t> </a:t>
            </a:r>
            <a:r>
              <a:rPr lang="en-US" altLang="en-US" dirty="0" err="1"/>
              <a:t>biểu</a:t>
            </a:r>
            <a:r>
              <a:rPr lang="en-US" altLang="en-US" dirty="0"/>
              <a:t> </a:t>
            </a:r>
            <a:r>
              <a:rPr lang="en-US" altLang="en-US" dirty="0" err="1" smtClean="0"/>
              <a:t>thức</a:t>
            </a:r>
            <a:endParaRPr lang="en-US" altLang="en-US" dirty="0" smtClean="0"/>
          </a:p>
          <a:p>
            <a:pPr lvl="1"/>
            <a:r>
              <a:rPr lang="en-US" dirty="0"/>
              <a:t> </a:t>
            </a:r>
            <a:r>
              <a:rPr lang="en-US" altLang="en-US" dirty="0" err="1"/>
              <a:t>scanf</a:t>
            </a:r>
            <a:r>
              <a:rPr lang="en-US" altLang="en-US" dirty="0"/>
              <a:t>() </a:t>
            </a:r>
            <a:r>
              <a:rPr lang="en-US" altLang="en-US" dirty="0" err="1"/>
              <a:t>sử</a:t>
            </a:r>
            <a:r>
              <a:rPr lang="en-US" altLang="en-US" dirty="0"/>
              <a:t> </a:t>
            </a:r>
            <a:r>
              <a:rPr lang="en-US" altLang="en-US" dirty="0" err="1"/>
              <a:t>dụng</a:t>
            </a:r>
            <a:r>
              <a:rPr lang="en-US" altLang="en-US" dirty="0"/>
              <a:t> </a:t>
            </a:r>
            <a:r>
              <a:rPr lang="en-US" altLang="en-US" dirty="0" err="1"/>
              <a:t>các</a:t>
            </a:r>
            <a:r>
              <a:rPr lang="en-US" altLang="en-US" dirty="0"/>
              <a:t> con </a:t>
            </a:r>
            <a:r>
              <a:rPr lang="en-US" altLang="en-US" dirty="0" err="1"/>
              <a:t>trỏ</a:t>
            </a:r>
            <a:r>
              <a:rPr lang="en-US" altLang="en-US" dirty="0"/>
              <a:t> </a:t>
            </a:r>
            <a:r>
              <a:rPr lang="en-US" altLang="en-US" dirty="0" err="1"/>
              <a:t>tới</a:t>
            </a:r>
            <a:r>
              <a:rPr lang="en-US" altLang="en-US" dirty="0"/>
              <a:t> </a:t>
            </a:r>
            <a:r>
              <a:rPr lang="en-US" altLang="en-US" dirty="0" err="1" smtClean="0"/>
              <a:t>biến</a:t>
            </a:r>
            <a:endParaRPr lang="en-US" altLang="en-US" dirty="0" smtClean="0"/>
          </a:p>
          <a:p>
            <a:r>
              <a:rPr lang="en-US" altLang="en-US" dirty="0" err="1"/>
              <a:t>Danh</a:t>
            </a:r>
            <a:r>
              <a:rPr lang="en-US" altLang="en-US" dirty="0"/>
              <a:t> </a:t>
            </a:r>
            <a:r>
              <a:rPr lang="en-US" altLang="en-US" dirty="0" err="1"/>
              <a:t>sách</a:t>
            </a:r>
            <a:r>
              <a:rPr lang="en-US" altLang="en-US" dirty="0"/>
              <a:t> </a:t>
            </a:r>
            <a:r>
              <a:rPr lang="en-US" altLang="en-US" dirty="0" err="1"/>
              <a:t>đối</a:t>
            </a:r>
            <a:r>
              <a:rPr lang="en-US" altLang="en-US" dirty="0"/>
              <a:t> </a:t>
            </a:r>
            <a:r>
              <a:rPr lang="en-US" altLang="en-US" dirty="0" err="1"/>
              <a:t>số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scanf</a:t>
            </a:r>
            <a:r>
              <a:rPr lang="en-US" altLang="en-US" dirty="0"/>
              <a:t>() </a:t>
            </a:r>
            <a:r>
              <a:rPr lang="en-US" altLang="en-US" dirty="0" err="1"/>
              <a:t>phải</a:t>
            </a:r>
            <a:r>
              <a:rPr lang="en-US" altLang="en-US" dirty="0"/>
              <a:t> </a:t>
            </a:r>
            <a:r>
              <a:rPr lang="en-US" altLang="en-US" dirty="0" err="1"/>
              <a:t>theo</a:t>
            </a:r>
            <a:r>
              <a:rPr lang="en-US" altLang="en-US" dirty="0"/>
              <a:t> qui </a:t>
            </a:r>
            <a:r>
              <a:rPr lang="en-US" altLang="en-US" dirty="0" err="1"/>
              <a:t>tắc</a:t>
            </a:r>
            <a:r>
              <a:rPr lang="en-US" altLang="en-US" dirty="0"/>
              <a:t> </a:t>
            </a:r>
            <a:r>
              <a:rPr lang="en-US" altLang="en-US" dirty="0" smtClean="0"/>
              <a:t>:</a:t>
            </a:r>
          </a:p>
          <a:p>
            <a:pPr lvl="1"/>
            <a:r>
              <a:rPr lang="en-US" dirty="0" smtClean="0"/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Đọc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giá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trị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vào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một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biến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có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kiểu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dữ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liệu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cơ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sở</a:t>
            </a:r>
            <a:r>
              <a:rPr lang="en-US" altLang="en-US" dirty="0">
                <a:cs typeface="Times New Roman" panose="02020603050405020304" pitchFamily="18" charset="0"/>
              </a:rPr>
              <a:t>, </a:t>
            </a:r>
            <a:r>
              <a:rPr lang="en-US" altLang="en-US" dirty="0" err="1">
                <a:cs typeface="Times New Roman" panose="02020603050405020304" pitchFamily="18" charset="0"/>
              </a:rPr>
              <a:t>sử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dụng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ký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hiệu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b="1" dirty="0">
                <a:solidFill>
                  <a:srgbClr val="FFC000"/>
                </a:solidFill>
                <a:cs typeface="Times New Roman" panose="02020603050405020304" pitchFamily="18" charset="0"/>
              </a:rPr>
              <a:t>&amp;</a:t>
            </a:r>
            <a:r>
              <a:rPr lang="en-US" altLang="en-US" dirty="0">
                <a:solidFill>
                  <a:srgbClr val="FFC000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trước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tên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 smtClean="0">
                <a:cs typeface="Times New Roman" panose="02020603050405020304" pitchFamily="18" charset="0"/>
              </a:rPr>
              <a:t>biến</a:t>
            </a:r>
            <a:endParaRPr lang="en-US" altLang="en-US" dirty="0" smtClean="0"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Đọc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giá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trị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vào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một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 smtClean="0">
                <a:cs typeface="Times New Roman" panose="02020603050405020304" pitchFamily="18" charset="0"/>
              </a:rPr>
              <a:t>biến</a:t>
            </a:r>
            <a:r>
              <a:rPr lang="en-US" altLang="en-US" dirty="0" smtClean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có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kiểu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dữ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liệu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dẫn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xuất</a:t>
            </a:r>
            <a:r>
              <a:rPr lang="en-US" altLang="en-US" dirty="0">
                <a:cs typeface="Times New Roman" panose="02020603050405020304" pitchFamily="18" charset="0"/>
              </a:rPr>
              <a:t>, </a:t>
            </a:r>
            <a:r>
              <a:rPr lang="en-US" altLang="en-US" dirty="0" err="1">
                <a:cs typeface="Times New Roman" panose="02020603050405020304" pitchFamily="18" charset="0"/>
              </a:rPr>
              <a:t>không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sử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dụng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b="1" dirty="0">
                <a:solidFill>
                  <a:srgbClr val="FFC000"/>
                </a:solidFill>
                <a:cs typeface="Times New Roman" panose="02020603050405020304" pitchFamily="18" charset="0"/>
              </a:rPr>
              <a:t>&amp;</a:t>
            </a:r>
            <a:r>
              <a:rPr lang="en-US" altLang="en-US" dirty="0">
                <a:solidFill>
                  <a:srgbClr val="FFC000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trước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tên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 smtClean="0">
                <a:cs typeface="Times New Roman" panose="02020603050405020304" pitchFamily="18" charset="0"/>
              </a:rPr>
              <a:t>biến</a:t>
            </a:r>
            <a:endParaRPr lang="en-US" altLang="en-US" dirty="0" smtClean="0">
              <a:cs typeface="Times New Roman" panose="02020603050405020304" pitchFamily="18" charset="0"/>
            </a:endParaRPr>
          </a:p>
          <a:p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printf</a:t>
            </a:r>
            <a:r>
              <a:rPr lang="en-US" dirty="0"/>
              <a:t>( )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scanf</a:t>
            </a:r>
            <a:r>
              <a:rPr lang="en-US" dirty="0"/>
              <a:t>( 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 </a:t>
            </a:r>
            <a:r>
              <a:rPr lang="en-US" altLang="en-US" dirty="0"/>
              <a:t>Không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tuỳ</a:t>
            </a:r>
            <a:r>
              <a:rPr lang="en-US" altLang="en-US" dirty="0"/>
              <a:t> </a:t>
            </a:r>
            <a:r>
              <a:rPr lang="en-US" altLang="en-US" dirty="0" err="1"/>
              <a:t>chọn</a:t>
            </a:r>
            <a:r>
              <a:rPr lang="en-US" altLang="en-US" dirty="0"/>
              <a:t>  %</a:t>
            </a:r>
            <a:r>
              <a:rPr lang="en-US" altLang="en-US" dirty="0" smtClean="0"/>
              <a:t>g</a:t>
            </a:r>
          </a:p>
          <a:p>
            <a:pPr lvl="1"/>
            <a:r>
              <a:rPr lang="en-US" dirty="0"/>
              <a:t> </a:t>
            </a:r>
            <a:r>
              <a:rPr lang="en-US" altLang="en-US" dirty="0" err="1"/>
              <a:t>Mã</a:t>
            </a:r>
            <a:r>
              <a:rPr lang="en-US" altLang="en-US" dirty="0"/>
              <a:t> </a:t>
            </a:r>
            <a:r>
              <a:rPr lang="en-US" altLang="en-US" dirty="0" err="1"/>
              <a:t>định</a:t>
            </a:r>
            <a:r>
              <a:rPr lang="en-US" altLang="en-US" dirty="0"/>
              <a:t> </a:t>
            </a:r>
            <a:r>
              <a:rPr lang="en-US" altLang="en-US" dirty="0" err="1"/>
              <a:t>dạng</a:t>
            </a:r>
            <a:r>
              <a:rPr lang="en-US" altLang="en-US" dirty="0"/>
              <a:t> %f </a:t>
            </a:r>
            <a:r>
              <a:rPr lang="en-US" altLang="en-US" dirty="0" err="1"/>
              <a:t>và</a:t>
            </a:r>
            <a:r>
              <a:rPr lang="en-US" altLang="en-US" dirty="0"/>
              <a:t> %e </a:t>
            </a:r>
            <a:r>
              <a:rPr lang="en-US" altLang="en-US" dirty="0" err="1"/>
              <a:t>là</a:t>
            </a:r>
            <a:r>
              <a:rPr lang="en-US" altLang="en-US" dirty="0"/>
              <a:t> </a:t>
            </a:r>
            <a:r>
              <a:rPr lang="en-US" altLang="en-US" dirty="0" err="1"/>
              <a:t>giống</a:t>
            </a:r>
            <a:r>
              <a:rPr lang="en-US" altLang="en-US" dirty="0"/>
              <a:t> </a:t>
            </a:r>
            <a:r>
              <a:rPr lang="en-US" altLang="en-US" dirty="0" err="1"/>
              <a:t>nhau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15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1824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VÍ DỤ VỚI HÀM scanf()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16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144" y="1038120"/>
            <a:ext cx="4320796" cy="590677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1" y="1038120"/>
            <a:ext cx="4714875" cy="5906771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1824023" y="1933433"/>
            <a:ext cx="3749382" cy="18251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1666392" y="2320119"/>
            <a:ext cx="3907013" cy="21035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824023" y="2737741"/>
            <a:ext cx="3749382" cy="23819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824023" y="3217232"/>
            <a:ext cx="3749382" cy="248846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838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VÙNG ĐỆM NHẬP XUẤT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dirty="0"/>
              <a:t>Được </a:t>
            </a:r>
            <a:r>
              <a:rPr lang="en-US" altLang="en-US" dirty="0" err="1"/>
              <a:t>sử</a:t>
            </a:r>
            <a:r>
              <a:rPr lang="en-US" altLang="en-US" dirty="0"/>
              <a:t> </a:t>
            </a:r>
            <a:r>
              <a:rPr lang="en-US" altLang="en-US" dirty="0" err="1"/>
              <a:t>dụng</a:t>
            </a:r>
            <a:r>
              <a:rPr lang="en-US" altLang="en-US" dirty="0"/>
              <a:t> </a:t>
            </a:r>
            <a:r>
              <a:rPr lang="en-US" altLang="en-US" dirty="0" err="1"/>
              <a:t>để</a:t>
            </a:r>
            <a:r>
              <a:rPr lang="en-US" altLang="en-US" dirty="0"/>
              <a:t> </a:t>
            </a:r>
            <a:r>
              <a:rPr lang="en-US" altLang="en-US" dirty="0" err="1"/>
              <a:t>đọc</a:t>
            </a:r>
            <a:r>
              <a:rPr lang="en-US" altLang="en-US" dirty="0"/>
              <a:t>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err="1"/>
              <a:t>viết</a:t>
            </a:r>
            <a:r>
              <a:rPr lang="en-US" altLang="en-US" dirty="0"/>
              <a:t> </a:t>
            </a:r>
            <a:r>
              <a:rPr lang="en-US" altLang="en-US" dirty="0" err="1"/>
              <a:t>các</a:t>
            </a:r>
            <a:r>
              <a:rPr lang="en-US" altLang="en-US" dirty="0"/>
              <a:t> </a:t>
            </a:r>
            <a:r>
              <a:rPr lang="en-US" altLang="en-US" dirty="0" err="1"/>
              <a:t>ký</a:t>
            </a:r>
            <a:r>
              <a:rPr lang="en-US" altLang="en-US" dirty="0"/>
              <a:t> </a:t>
            </a:r>
            <a:r>
              <a:rPr lang="en-US" altLang="en-US" dirty="0" err="1"/>
              <a:t>tự</a:t>
            </a:r>
            <a:r>
              <a:rPr lang="en-US" altLang="en-US" dirty="0"/>
              <a:t> </a:t>
            </a:r>
            <a:r>
              <a:rPr lang="en-US" altLang="en-US" dirty="0" smtClean="0"/>
              <a:t>ASCII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vùng</a:t>
            </a:r>
            <a:r>
              <a:rPr lang="en-US" altLang="en-US" dirty="0"/>
              <a:t> </a:t>
            </a:r>
            <a:r>
              <a:rPr lang="en-US" altLang="en-US" dirty="0" err="1"/>
              <a:t>đệm</a:t>
            </a:r>
            <a:r>
              <a:rPr lang="en-US" altLang="en-US" dirty="0"/>
              <a:t> (buffer) </a:t>
            </a:r>
            <a:r>
              <a:rPr lang="en-US" altLang="en-US" dirty="0" err="1"/>
              <a:t>là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không</a:t>
            </a:r>
            <a:r>
              <a:rPr lang="en-US" altLang="en-US" dirty="0"/>
              <a:t> </a:t>
            </a:r>
            <a:r>
              <a:rPr lang="en-US" altLang="en-US" dirty="0" err="1"/>
              <a:t>gian</a:t>
            </a:r>
            <a:r>
              <a:rPr lang="en-US" altLang="en-US" dirty="0"/>
              <a:t> </a:t>
            </a:r>
            <a:r>
              <a:rPr lang="en-US" altLang="en-US" dirty="0" err="1"/>
              <a:t>lưu</a:t>
            </a:r>
            <a:r>
              <a:rPr lang="en-US" altLang="en-US" dirty="0"/>
              <a:t> </a:t>
            </a:r>
            <a:r>
              <a:rPr lang="en-US" altLang="en-US" dirty="0" err="1"/>
              <a:t>trữ</a:t>
            </a:r>
            <a:r>
              <a:rPr lang="en-US" altLang="en-US" dirty="0"/>
              <a:t> </a:t>
            </a:r>
            <a:r>
              <a:rPr lang="en-US" altLang="en-US" dirty="0" err="1"/>
              <a:t>tạm</a:t>
            </a:r>
            <a:r>
              <a:rPr lang="en-US" altLang="en-US" dirty="0"/>
              <a:t> </a:t>
            </a:r>
            <a:r>
              <a:rPr lang="en-US" altLang="en-US" dirty="0" err="1"/>
              <a:t>thời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bộ</a:t>
            </a:r>
            <a:r>
              <a:rPr lang="en-US" altLang="en-US" dirty="0"/>
              <a:t> </a:t>
            </a:r>
            <a:r>
              <a:rPr lang="en-US" altLang="en-US" dirty="0" err="1"/>
              <a:t>nhớ</a:t>
            </a:r>
            <a:r>
              <a:rPr lang="en-US" altLang="en-US" dirty="0"/>
              <a:t> </a:t>
            </a:r>
            <a:r>
              <a:rPr lang="en-US" altLang="en-US" dirty="0" err="1"/>
              <a:t>hoặc</a:t>
            </a:r>
            <a:r>
              <a:rPr lang="en-US" altLang="en-US" dirty="0"/>
              <a:t> </a:t>
            </a:r>
            <a:r>
              <a:rPr lang="en-US" altLang="en-US" dirty="0" err="1"/>
              <a:t>trên</a:t>
            </a:r>
            <a:r>
              <a:rPr lang="en-US" altLang="en-US" dirty="0"/>
              <a:t> </a:t>
            </a:r>
            <a:r>
              <a:rPr lang="en-US" altLang="en-US" dirty="0" err="1"/>
              <a:t>thẻ</a:t>
            </a:r>
            <a:r>
              <a:rPr lang="en-US" altLang="en-US" dirty="0"/>
              <a:t> </a:t>
            </a:r>
            <a:r>
              <a:rPr lang="en-US" altLang="en-US" dirty="0" err="1"/>
              <a:t>điều</a:t>
            </a:r>
            <a:r>
              <a:rPr lang="en-US" altLang="en-US" dirty="0"/>
              <a:t> </a:t>
            </a:r>
            <a:r>
              <a:rPr lang="en-US" altLang="en-US" dirty="0" err="1"/>
              <a:t>khiển</a:t>
            </a:r>
            <a:r>
              <a:rPr lang="en-US" altLang="en-US" dirty="0"/>
              <a:t> </a:t>
            </a:r>
            <a:r>
              <a:rPr lang="en-US" altLang="en-US" dirty="0" err="1"/>
              <a:t>thiết</a:t>
            </a:r>
            <a:r>
              <a:rPr lang="en-US" altLang="en-US" dirty="0"/>
              <a:t> </a:t>
            </a:r>
            <a:r>
              <a:rPr lang="en-US" altLang="en-US" dirty="0" err="1"/>
              <a:t>bị</a:t>
            </a:r>
            <a:endParaRPr lang="en-US" altLang="en-US" dirty="0"/>
          </a:p>
          <a:p>
            <a:pPr eaLnBrk="1" hangingPunct="1">
              <a:lnSpc>
                <a:spcPct val="150000"/>
              </a:lnSpc>
            </a:pPr>
            <a:r>
              <a:rPr lang="en-US" altLang="en-US" dirty="0" err="1"/>
              <a:t>Bộ</a:t>
            </a:r>
            <a:r>
              <a:rPr lang="en-US" altLang="en-US" dirty="0"/>
              <a:t> </a:t>
            </a:r>
            <a:r>
              <a:rPr lang="en-US" altLang="en-US" dirty="0" err="1"/>
              <a:t>đệm</a:t>
            </a:r>
            <a:r>
              <a:rPr lang="en-US" altLang="en-US" dirty="0"/>
              <a:t> </a:t>
            </a:r>
            <a:r>
              <a:rPr lang="en-US" altLang="en-US" dirty="0" err="1"/>
              <a:t>Nhập</a:t>
            </a:r>
            <a:r>
              <a:rPr lang="en-US" altLang="en-US" dirty="0"/>
              <a:t>/</a:t>
            </a:r>
            <a:r>
              <a:rPr lang="en-US" altLang="en-US" dirty="0" err="1"/>
              <a:t>Xuất</a:t>
            </a:r>
            <a:r>
              <a:rPr lang="en-US" altLang="en-US" dirty="0"/>
              <a:t>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thể</a:t>
            </a:r>
            <a:r>
              <a:rPr lang="en-US" altLang="en-US" dirty="0"/>
              <a:t> chia </a:t>
            </a:r>
            <a:r>
              <a:rPr lang="en-US" altLang="en-US" dirty="0" err="1"/>
              <a:t>làm</a:t>
            </a:r>
            <a:r>
              <a:rPr lang="en-US" altLang="en-US" dirty="0"/>
              <a:t> :</a:t>
            </a:r>
          </a:p>
          <a:p>
            <a:pPr lvl="1"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  <a:latin typeface="+mn-lt"/>
              </a:rPr>
              <a:t> </a:t>
            </a:r>
            <a:r>
              <a:rPr lang="en-US" altLang="en-US" dirty="0">
                <a:solidFill>
                  <a:srgbClr val="FFC000"/>
                </a:solidFill>
                <a:latin typeface="+mn-lt"/>
              </a:rPr>
              <a:t>Console </a:t>
            </a:r>
            <a:r>
              <a:rPr lang="en-US" altLang="en-US" dirty="0" smtClean="0">
                <a:solidFill>
                  <a:srgbClr val="FFC000"/>
                </a:solidFill>
                <a:latin typeface="+mn-lt"/>
              </a:rPr>
              <a:t>I/O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rgbClr val="FFC000"/>
                </a:solidFill>
                <a:latin typeface="+mn-lt"/>
              </a:rPr>
              <a:t> </a:t>
            </a:r>
            <a:r>
              <a:rPr lang="en-US" altLang="en-US" dirty="0">
                <a:solidFill>
                  <a:srgbClr val="FFC000"/>
                </a:solidFill>
                <a:latin typeface="+mn-lt"/>
              </a:rPr>
              <a:t>Buffered File I/O</a:t>
            </a:r>
            <a:endParaRPr lang="en-US" dirty="0">
              <a:solidFill>
                <a:srgbClr val="FFC000"/>
              </a:solidFill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17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2791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CONSOLE I/O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dirty="0"/>
              <a:t>Các </a:t>
            </a:r>
            <a:r>
              <a:rPr lang="en-US" altLang="en-US" dirty="0" err="1"/>
              <a:t>hàm</a:t>
            </a:r>
            <a:r>
              <a:rPr lang="en-US" altLang="en-US" dirty="0"/>
              <a:t> Console I/O </a:t>
            </a:r>
            <a:r>
              <a:rPr lang="en-US" altLang="en-US" dirty="0" err="1"/>
              <a:t>chuyển</a:t>
            </a:r>
            <a:r>
              <a:rPr lang="en-US" altLang="en-US" dirty="0"/>
              <a:t> </a:t>
            </a:r>
            <a:r>
              <a:rPr lang="en-US" altLang="en-US" dirty="0" err="1"/>
              <a:t>các</a:t>
            </a:r>
            <a:r>
              <a:rPr lang="en-US" altLang="en-US" dirty="0"/>
              <a:t> </a:t>
            </a:r>
            <a:r>
              <a:rPr lang="en-US" altLang="en-US" dirty="0" err="1"/>
              <a:t>thao</a:t>
            </a:r>
            <a:r>
              <a:rPr lang="en-US" altLang="en-US" dirty="0"/>
              <a:t> </a:t>
            </a:r>
            <a:r>
              <a:rPr lang="en-US" altLang="en-US" dirty="0" err="1"/>
              <a:t>tác</a:t>
            </a:r>
            <a:r>
              <a:rPr lang="en-US" altLang="en-US" dirty="0"/>
              <a:t> </a:t>
            </a:r>
            <a:r>
              <a:rPr lang="en-US" altLang="en-US" dirty="0" err="1"/>
              <a:t>đến</a:t>
            </a:r>
            <a:r>
              <a:rPr lang="en-US" altLang="en-US" dirty="0"/>
              <a:t> </a:t>
            </a:r>
            <a:r>
              <a:rPr lang="en-US" altLang="en-US" dirty="0" err="1"/>
              <a:t>thiết</a:t>
            </a:r>
            <a:r>
              <a:rPr lang="en-US" altLang="en-US" dirty="0"/>
              <a:t> </a:t>
            </a:r>
            <a:r>
              <a:rPr lang="en-US" altLang="en-US" dirty="0" err="1"/>
              <a:t>bị</a:t>
            </a:r>
            <a:r>
              <a:rPr lang="en-US" altLang="en-US" dirty="0"/>
              <a:t> </a:t>
            </a:r>
            <a:r>
              <a:rPr lang="en-US" altLang="en-US" dirty="0" err="1"/>
              <a:t>xuất</a:t>
            </a:r>
            <a:r>
              <a:rPr lang="en-US" altLang="en-US" dirty="0"/>
              <a:t> </a:t>
            </a:r>
            <a:r>
              <a:rPr lang="en-US" altLang="en-US" dirty="0" err="1"/>
              <a:t>nhập</a:t>
            </a:r>
            <a:r>
              <a:rPr lang="en-US" altLang="en-US" dirty="0"/>
              <a:t> </a:t>
            </a:r>
            <a:r>
              <a:rPr lang="en-US" altLang="en-US" dirty="0" err="1"/>
              <a:t>chuẩn</a:t>
            </a:r>
            <a:r>
              <a:rPr lang="en-US" altLang="en-US" dirty="0"/>
              <a:t> </a:t>
            </a:r>
            <a:r>
              <a:rPr lang="en-US" altLang="en-US" dirty="0" err="1"/>
              <a:t>của</a:t>
            </a:r>
            <a:r>
              <a:rPr lang="en-US" altLang="en-US" dirty="0"/>
              <a:t> </a:t>
            </a:r>
            <a:r>
              <a:rPr lang="en-US" altLang="en-US" dirty="0" err="1"/>
              <a:t>hệ</a:t>
            </a:r>
            <a:r>
              <a:rPr lang="en-US" altLang="en-US" dirty="0"/>
              <a:t> </a:t>
            </a:r>
            <a:r>
              <a:rPr lang="en-US" altLang="en-US" dirty="0" err="1" smtClean="0"/>
              <a:t>thống</a:t>
            </a:r>
            <a:endParaRPr lang="en-US" altLang="en-US" dirty="0" smtClean="0"/>
          </a:p>
          <a:p>
            <a:pPr>
              <a:lnSpc>
                <a:spcPct val="150000"/>
              </a:lnSpc>
            </a:pPr>
            <a:r>
              <a:rPr lang="en-US" altLang="en-US" dirty="0">
                <a:cs typeface="Times New Roman" panose="02020603050405020304" pitchFamily="18" charset="0"/>
              </a:rPr>
              <a:t>Trong ‘C’ </a:t>
            </a:r>
            <a:r>
              <a:rPr lang="en-US" altLang="en-US" dirty="0" err="1">
                <a:cs typeface="Times New Roman" panose="02020603050405020304" pitchFamily="18" charset="0"/>
              </a:rPr>
              <a:t>các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hàm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>
                <a:solidFill>
                  <a:srgbClr val="FFC000"/>
                </a:solidFill>
                <a:cs typeface="Times New Roman" panose="02020603050405020304" pitchFamily="18" charset="0"/>
              </a:rPr>
              <a:t>console I/O</a:t>
            </a:r>
            <a:r>
              <a:rPr lang="en-US" altLang="en-US" dirty="0">
                <a:solidFill>
                  <a:srgbClr val="FF0066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đơn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giản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nhất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là</a:t>
            </a:r>
            <a:r>
              <a:rPr lang="en-US" altLang="en-US" dirty="0" smtClean="0"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cs typeface="Times New Roman" panose="02020603050405020304" pitchFamily="18" charset="0"/>
              </a:rPr>
              <a:t> </a:t>
            </a:r>
            <a:r>
              <a:rPr lang="en-US" altLang="en-US" b="1" dirty="0">
                <a:solidFill>
                  <a:srgbClr val="FFC000"/>
                </a:solidFill>
                <a:cs typeface="Times New Roman" panose="02020603050405020304" pitchFamily="18" charset="0"/>
              </a:rPr>
              <a:t>getchar( )</a:t>
            </a:r>
            <a:r>
              <a:rPr lang="en-US" altLang="en-US" b="1" dirty="0">
                <a:solidFill>
                  <a:schemeClr val="tx1"/>
                </a:solidFill>
                <a:cs typeface="Times New Roman" panose="02020603050405020304" pitchFamily="18" charset="0"/>
              </a:rPr>
              <a:t> -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đọc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một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và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chỉ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một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ký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tự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từ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bàn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 smtClean="0">
                <a:solidFill>
                  <a:schemeClr val="tx1"/>
                </a:solidFill>
                <a:cs typeface="Times New Roman" panose="02020603050405020304" pitchFamily="18" charset="0"/>
              </a:rPr>
              <a:t>phím</a:t>
            </a:r>
            <a:endParaRPr lang="en-US" altLang="en-US" dirty="0" smtClean="0">
              <a:solidFill>
                <a:schemeClr val="tx1"/>
              </a:solidFill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b="1" dirty="0">
                <a:solidFill>
                  <a:srgbClr val="FFC000"/>
                </a:solidFill>
                <a:cs typeface="Times New Roman" panose="02020603050405020304" pitchFamily="18" charset="0"/>
              </a:rPr>
              <a:t>putchar( )</a:t>
            </a:r>
            <a:r>
              <a:rPr lang="en-US" altLang="en-US" b="1" dirty="0">
                <a:solidFill>
                  <a:schemeClr val="tx1"/>
                </a:solidFill>
                <a:cs typeface="Times New Roman" panose="02020603050405020304" pitchFamily="18" charset="0"/>
              </a:rPr>
              <a:t> -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xuất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một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ký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tự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lên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màn</a:t>
            </a:r>
            <a:r>
              <a:rPr lang="en-US" altLang="en-US" dirty="0">
                <a:solidFill>
                  <a:schemeClr val="tx1"/>
                </a:solidFill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cs typeface="Times New Roman" panose="02020603050405020304" pitchFamily="18" charset="0"/>
              </a:rPr>
              <a:t>hình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18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9345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</a:t>
            </a:r>
            <a:r>
              <a:rPr lang="en-US" dirty="0" smtClean="0"/>
              <a:t>etchar() – putchar()</a:t>
            </a:r>
            <a:endParaRPr lang="en-US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914546103"/>
              </p:ext>
            </p:extLst>
          </p:nvPr>
        </p:nvGraphicFramePr>
        <p:xfrm>
          <a:off x="251460" y="1038120"/>
          <a:ext cx="4714875" cy="5962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672962447"/>
              </p:ext>
            </p:extLst>
          </p:nvPr>
        </p:nvGraphicFramePr>
        <p:xfrm>
          <a:off x="5092065" y="1038120"/>
          <a:ext cx="4714875" cy="5962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19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0574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561" y="0"/>
            <a:ext cx="9387839" cy="820420"/>
          </a:xfrm>
        </p:spPr>
        <p:txBody>
          <a:bodyPr/>
          <a:lstStyle/>
          <a:p>
            <a:r>
              <a:rPr lang="en-US" dirty="0" smtClean="0"/>
              <a:t>MỤC TIÊU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056236183"/>
              </p:ext>
            </p:extLst>
          </p:nvPr>
        </p:nvGraphicFramePr>
        <p:xfrm>
          <a:off x="300446" y="966651"/>
          <a:ext cx="9274628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4521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</a:t>
            </a:r>
            <a:r>
              <a:rPr lang="en-US" dirty="0" smtClean="0"/>
              <a:t>etchar() – putchar()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20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844428"/>
              </p:ext>
            </p:extLst>
          </p:nvPr>
        </p:nvGraphicFramePr>
        <p:xfrm>
          <a:off x="757646" y="1502231"/>
          <a:ext cx="8516983" cy="28106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978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71318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498401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98806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Đối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aseline="0" dirty="0" err="1" smtClean="0"/>
                        <a:t>số</a:t>
                      </a:r>
                      <a:endParaRPr lang="en-US" sz="1600" dirty="0"/>
                    </a:p>
                  </a:txBody>
                  <a:tcPr marL="75438" marR="75438" marT="51816" marB="51816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Hàm</a:t>
                      </a:r>
                      <a:endParaRPr lang="en-US" sz="1600" dirty="0"/>
                    </a:p>
                  </a:txBody>
                  <a:tcPr marL="75438" marR="75438" marT="51816" marB="51816"/>
                </a:tc>
                <a:tc>
                  <a:txBody>
                    <a:bodyPr/>
                    <a:lstStyle/>
                    <a:p>
                      <a:r>
                        <a:rPr lang="en-US" sz="1600" smtClean="0"/>
                        <a:t>Chức</a:t>
                      </a:r>
                      <a:r>
                        <a:rPr lang="en-US" sz="1600" baseline="0" smtClean="0"/>
                        <a:t> năng</a:t>
                      </a:r>
                      <a:endParaRPr lang="en-US" sz="1600"/>
                    </a:p>
                  </a:txBody>
                  <a:tcPr marL="75438" marR="75438" marT="51816" marB="51816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823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Biến ký tự</a:t>
                      </a:r>
                    </a:p>
                  </a:txBody>
                  <a:tcPr marL="75438" marR="75438" marT="51808" marB="5180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putchar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(c)</a:t>
                      </a:r>
                    </a:p>
                  </a:txBody>
                  <a:tcPr marL="75438" marR="75438" marT="51808" marB="5180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Hiển thị nội dung của biến ký tự c</a:t>
                      </a:r>
                    </a:p>
                  </a:txBody>
                  <a:tcPr marL="75438" marR="75438" marT="51808" marB="51808" horzOverflow="overflow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823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Hằng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ký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tự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Batang" pitchFamily="18" charset="-127"/>
                        <a:cs typeface="Times New Roman" pitchFamily="18" charset="0"/>
                      </a:endParaRPr>
                    </a:p>
                  </a:txBody>
                  <a:tcPr marL="75438" marR="75438" marT="51808" marB="5180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putchar(‘A’)</a:t>
                      </a:r>
                    </a:p>
                  </a:txBody>
                  <a:tcPr marL="75438" marR="75438" marT="51808" marB="5180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Hiển thị ký tự A</a:t>
                      </a:r>
                    </a:p>
                  </a:txBody>
                  <a:tcPr marL="75438" marR="75438" marT="51808" marB="51808" horzOverflow="overflow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823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Hằng số</a:t>
                      </a:r>
                    </a:p>
                  </a:txBody>
                  <a:tcPr marL="75438" marR="75438" marT="51808" marB="5180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putchar(‘5’)</a:t>
                      </a:r>
                    </a:p>
                  </a:txBody>
                  <a:tcPr marL="75438" marR="75438" marT="51808" marB="5180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Hiển thị số 5</a:t>
                      </a:r>
                    </a:p>
                  </a:txBody>
                  <a:tcPr marL="75438" marR="75438" marT="51808" marB="51808" horzOverflow="overflow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823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Mã định dạng </a:t>
                      </a:r>
                    </a:p>
                  </a:txBody>
                  <a:tcPr marL="75438" marR="75438" marT="51808" marB="5180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putchar(‘\t’)</a:t>
                      </a:r>
                    </a:p>
                  </a:txBody>
                  <a:tcPr marL="75438" marR="75438" marT="51808" marB="5180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Xen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một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khỏang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trống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tại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vị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trí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con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trỏ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Batang" pitchFamily="18" charset="-127"/>
                        <a:cs typeface="Times New Roman" pitchFamily="18" charset="0"/>
                      </a:endParaRPr>
                    </a:p>
                  </a:txBody>
                  <a:tcPr marL="75438" marR="75438" marT="51808" marB="51808" horzOverflow="overflow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8237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Mã định dạng</a:t>
                      </a:r>
                    </a:p>
                  </a:txBody>
                  <a:tcPr marL="75438" marR="75438" marT="51808" marB="5180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putchar(‘\n’)</a:t>
                      </a:r>
                    </a:p>
                  </a:txBody>
                  <a:tcPr marL="75438" marR="75438" marT="51808" marB="51808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Xen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một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lệnh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xuống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dòng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tại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vị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trí</a:t>
                      </a: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 con </a:t>
                      </a:r>
                      <a:r>
                        <a:rPr kumimoji="0" lang="en-US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trỏ</a:t>
                      </a:r>
                      <a:endParaRPr kumimoji="0" 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Batang" pitchFamily="18" charset="-127"/>
                        <a:cs typeface="Times New Roman" pitchFamily="18" charset="0"/>
                      </a:endParaRPr>
                    </a:p>
                  </a:txBody>
                  <a:tcPr marL="75438" marR="75438" marT="51808" marB="51808" horzOverflow="overflow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2954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VÍ DỤ HÀM getchar()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59" y="1948597"/>
            <a:ext cx="4053044" cy="2949974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21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2052" name="Picture 4" descr="C:\Users\Quang\AppData\Local\Temp\SNAGHTML64f09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2639" y="1881142"/>
            <a:ext cx="4088175" cy="3084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00336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VÍ DỤ HÀM putchar()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49" y="1256967"/>
            <a:ext cx="3955514" cy="424350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22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3078" name="Picture 6" descr="C:\Users\Quang\AppData\Local\Temp\SNAGHTML69b15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9487" y="1256966"/>
            <a:ext cx="4224971" cy="3494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71487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TÓM TẮT BÀI HỌC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/>
              <a:t>Trong C, </a:t>
            </a:r>
            <a:r>
              <a:rPr lang="en-US" altLang="en-US" sz="2000" dirty="0" err="1"/>
              <a:t>Nhập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và</a:t>
            </a:r>
            <a:r>
              <a:rPr lang="en-US" altLang="en-US" sz="2000" dirty="0"/>
              <a:t> </a:t>
            </a:r>
            <a:r>
              <a:rPr lang="en-US" altLang="en-US" sz="2000" dirty="0" err="1"/>
              <a:t>Xuất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được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thực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hiện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bằng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cách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dùng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các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hàm</a:t>
            </a:r>
            <a:endParaRPr lang="en-US" altLang="en-US" sz="2000" dirty="0" smtClean="0"/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err="1"/>
              <a:t>Tập</a:t>
            </a:r>
            <a:r>
              <a:rPr lang="en-US" altLang="en-US" sz="2000" dirty="0"/>
              <a:t> tin </a:t>
            </a:r>
            <a:r>
              <a:rPr lang="en-US" altLang="en-US" sz="2000" dirty="0" err="1"/>
              <a:t>tiêu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đề</a:t>
            </a:r>
            <a:r>
              <a:rPr lang="en-US" altLang="en-US" sz="2000" dirty="0"/>
              <a:t> </a:t>
            </a:r>
            <a:r>
              <a:rPr lang="en-US" altLang="en-US" sz="2000" b="1" dirty="0"/>
              <a:t>&lt;</a:t>
            </a:r>
            <a:r>
              <a:rPr lang="en-US" altLang="en-US" sz="2000" b="1" dirty="0" err="1"/>
              <a:t>stdio.h</a:t>
            </a:r>
            <a:r>
              <a:rPr lang="en-US" altLang="en-US" sz="2000" b="1" dirty="0"/>
              <a:t>&gt;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chứa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các</a:t>
            </a:r>
            <a:r>
              <a:rPr lang="en-US" altLang="en-US" sz="2000" dirty="0"/>
              <a:t> macro </a:t>
            </a:r>
            <a:r>
              <a:rPr lang="en-US" altLang="en-US" sz="2000" dirty="0" err="1"/>
              <a:t>của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nhiều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hàm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nhập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và</a:t>
            </a:r>
            <a:r>
              <a:rPr lang="en-US" altLang="en-US" sz="2000" dirty="0"/>
              <a:t> </a:t>
            </a:r>
            <a:r>
              <a:rPr lang="en-US" altLang="en-US" sz="2000" dirty="0" err="1"/>
              <a:t>xuất</a:t>
            </a:r>
            <a:r>
              <a:rPr lang="en-US" altLang="en-US" sz="2000" dirty="0"/>
              <a:t> (input/output function) </a:t>
            </a:r>
            <a:r>
              <a:rPr lang="en-US" altLang="en-US" sz="2000" dirty="0" err="1"/>
              <a:t>được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dùng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trong</a:t>
            </a:r>
            <a:r>
              <a:rPr lang="en-US" altLang="en-US" sz="2000" dirty="0"/>
              <a:t> C</a:t>
            </a: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b="1" dirty="0" err="1"/>
              <a:t>Thiết</a:t>
            </a:r>
            <a:r>
              <a:rPr lang="en-US" altLang="en-US" sz="2000" b="1" dirty="0"/>
              <a:t> </a:t>
            </a:r>
            <a:r>
              <a:rPr lang="en-US" altLang="en-US" sz="2000" b="1" dirty="0" err="1"/>
              <a:t>bị</a:t>
            </a:r>
            <a:r>
              <a:rPr lang="en-US" altLang="en-US" sz="2000" b="1" dirty="0"/>
              <a:t> </a:t>
            </a:r>
            <a:r>
              <a:rPr lang="en-US" altLang="en-US" sz="2000" b="1" dirty="0" err="1"/>
              <a:t>nhập</a:t>
            </a:r>
            <a:r>
              <a:rPr lang="en-US" altLang="en-US" sz="2000" b="1" dirty="0"/>
              <a:t>/</a:t>
            </a:r>
            <a:r>
              <a:rPr lang="en-US" altLang="en-US" sz="2000" b="1" dirty="0" err="1"/>
              <a:t>xuất</a:t>
            </a:r>
            <a:r>
              <a:rPr lang="en-US" altLang="en-US" sz="2000" b="1" dirty="0"/>
              <a:t> </a:t>
            </a:r>
            <a:r>
              <a:rPr lang="en-US" altLang="en-US" sz="2000" b="1" dirty="0" err="1"/>
              <a:t>chuẩn</a:t>
            </a:r>
            <a:r>
              <a:rPr lang="en-US" altLang="en-US" sz="2000" dirty="0"/>
              <a:t> (</a:t>
            </a:r>
            <a:r>
              <a:rPr lang="en-US" altLang="en-US" sz="2000" b="1" dirty="0"/>
              <a:t>Console I/O)</a:t>
            </a:r>
            <a:r>
              <a:rPr lang="en-US" altLang="en-US" sz="2000" dirty="0"/>
              <a:t> </a:t>
            </a:r>
            <a:r>
              <a:rPr lang="en-US" altLang="en-US" sz="2000" dirty="0" err="1"/>
              <a:t>liên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quan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đến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những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hoạt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động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của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bàn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phím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và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màn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hình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của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máy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tính</a:t>
            </a:r>
            <a:endParaRPr lang="en-US" altLang="en-US" sz="2000" dirty="0"/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err="1"/>
              <a:t>Hàm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nhập</a:t>
            </a:r>
            <a:r>
              <a:rPr lang="en-US" altLang="en-US" sz="2000" dirty="0"/>
              <a:t> </a:t>
            </a:r>
            <a:r>
              <a:rPr lang="en-US" altLang="en-US" sz="2000" dirty="0" err="1"/>
              <a:t>xuất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định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dạng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là</a:t>
            </a:r>
            <a:r>
              <a:rPr lang="en-US" altLang="en-US" sz="2000" dirty="0"/>
              <a:t> </a:t>
            </a:r>
            <a:r>
              <a:rPr lang="en-US" altLang="en-US" sz="2000" i="1" dirty="0" err="1"/>
              <a:t>printf</a:t>
            </a:r>
            <a:r>
              <a:rPr lang="en-US" altLang="en-US" sz="2000" i="1" dirty="0"/>
              <a:t>()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và</a:t>
            </a:r>
            <a:r>
              <a:rPr lang="en-US" altLang="en-US" sz="2000" dirty="0"/>
              <a:t> </a:t>
            </a:r>
            <a:r>
              <a:rPr lang="en-US" altLang="en-US" sz="2000" i="1" dirty="0" err="1"/>
              <a:t>scanf</a:t>
            </a:r>
            <a:r>
              <a:rPr lang="en-US" altLang="en-US" sz="2000" i="1" dirty="0"/>
              <a:t>()</a:t>
            </a: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err="1"/>
              <a:t>Hàm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nhập</a:t>
            </a:r>
            <a:r>
              <a:rPr lang="en-US" altLang="en-US" sz="2000" dirty="0"/>
              <a:t> </a:t>
            </a:r>
            <a:r>
              <a:rPr lang="en-US" altLang="en-US" sz="2000" dirty="0" err="1"/>
              <a:t>xuất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không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định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dạng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là</a:t>
            </a:r>
            <a:r>
              <a:rPr lang="en-US" altLang="en-US" sz="2000" dirty="0"/>
              <a:t> </a:t>
            </a:r>
            <a:r>
              <a:rPr lang="en-US" altLang="en-US" sz="2000" i="1" dirty="0"/>
              <a:t>getchar()</a:t>
            </a:r>
            <a:r>
              <a:rPr lang="en-US" altLang="en-US" sz="2000" b="1" dirty="0"/>
              <a:t> </a:t>
            </a:r>
            <a:r>
              <a:rPr lang="en-US" altLang="en-US" sz="2000" dirty="0" err="1"/>
              <a:t>và</a:t>
            </a:r>
            <a:r>
              <a:rPr lang="en-US" altLang="en-US" sz="2000" dirty="0"/>
              <a:t> </a:t>
            </a:r>
            <a:r>
              <a:rPr lang="en-US" altLang="en-US" sz="2000" i="1" dirty="0"/>
              <a:t>putchar()</a:t>
            </a: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err="1"/>
              <a:t>Sự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khác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nhau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chính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giữa</a:t>
            </a:r>
            <a:r>
              <a:rPr lang="en-US" altLang="en-US" sz="2000" dirty="0"/>
              <a:t> </a:t>
            </a:r>
            <a:r>
              <a:rPr lang="en-US" altLang="en-US" sz="2000" i="1" dirty="0" err="1"/>
              <a:t>printf</a:t>
            </a:r>
            <a:r>
              <a:rPr lang="en-US" altLang="en-US" sz="2000" i="1" dirty="0"/>
              <a:t>()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và</a:t>
            </a:r>
            <a:r>
              <a:rPr lang="en-US" altLang="en-US" sz="2000" dirty="0"/>
              <a:t> </a:t>
            </a:r>
            <a:r>
              <a:rPr lang="en-US" altLang="en-US" sz="2000" i="1" dirty="0" err="1"/>
              <a:t>scanf</a:t>
            </a:r>
            <a:r>
              <a:rPr lang="en-US" altLang="en-US" sz="2000" i="1" dirty="0"/>
              <a:t>()</a:t>
            </a:r>
            <a:r>
              <a:rPr lang="en-US" altLang="en-US" sz="2000" dirty="0"/>
              <a:t> </a:t>
            </a: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err="1"/>
              <a:t>Sự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khác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nhau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giữa</a:t>
            </a:r>
            <a:r>
              <a:rPr lang="en-US" altLang="en-US" sz="2000" dirty="0"/>
              <a:t> </a:t>
            </a:r>
            <a:r>
              <a:rPr lang="en-US" altLang="en-US" sz="2000" i="1" dirty="0"/>
              <a:t>getchar()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và</a:t>
            </a:r>
            <a:r>
              <a:rPr lang="en-US" altLang="en-US" sz="2000" dirty="0"/>
              <a:t> </a:t>
            </a:r>
            <a:r>
              <a:rPr lang="en-US" altLang="en-US" sz="2000" i="1" dirty="0"/>
              <a:t>putchar()</a:t>
            </a:r>
            <a:endParaRPr lang="en-US" sz="2000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23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135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2494439" y="2103240"/>
            <a:ext cx="5408590" cy="80227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b="1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THANK FOR </a:t>
            </a:r>
            <a:r>
              <a:rPr lang="en-US" sz="4000" b="1" dirty="0" smtClean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WATCH!</a:t>
            </a:r>
            <a:endParaRPr lang="en-US" sz="4000" b="1" dirty="0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NHẬP XUẤT CHUẨN</a:t>
            </a:r>
            <a:endParaRPr lang="en-US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563763811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3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30011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TẬP TIN HEADER &lt;</a:t>
            </a:r>
            <a:r>
              <a:rPr lang="en-US" dirty="0" err="1" smtClean="0"/>
              <a:t>stdio.h</a:t>
            </a:r>
            <a:r>
              <a:rPr lang="en-US" dirty="0" smtClean="0"/>
              <a:t>&gt;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4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4252842412"/>
              </p:ext>
            </p:extLst>
          </p:nvPr>
        </p:nvGraphicFramePr>
        <p:xfrm>
          <a:off x="306977" y="1168961"/>
          <a:ext cx="9255034" cy="2308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23" y="3622992"/>
            <a:ext cx="9165000" cy="34957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9437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NHẬP/XUẤT ĐƯỢC ĐỊNH DẠNG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204048605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5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46213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</a:t>
            </a:r>
            <a:r>
              <a:rPr lang="en-US" smtClean="0"/>
              <a:t>rintf()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929" y="1007534"/>
            <a:ext cx="9593012" cy="5993025"/>
          </a:xfrm>
        </p:spPr>
        <p:txBody>
          <a:bodyPr/>
          <a:lstStyle/>
          <a:p>
            <a:pPr marL="177800" indent="0">
              <a:lnSpc>
                <a:spcPct val="100000"/>
              </a:lnSpc>
              <a:buNone/>
            </a:pPr>
            <a:r>
              <a:rPr lang="en-US" altLang="en-US" dirty="0"/>
              <a:t>Được </a:t>
            </a:r>
            <a:r>
              <a:rPr lang="en-US" altLang="en-US" dirty="0" err="1"/>
              <a:t>dùng</a:t>
            </a:r>
            <a:r>
              <a:rPr lang="en-US" altLang="en-US" dirty="0"/>
              <a:t> </a:t>
            </a:r>
            <a:r>
              <a:rPr lang="en-US" altLang="en-US" dirty="0" err="1"/>
              <a:t>để</a:t>
            </a:r>
            <a:r>
              <a:rPr lang="en-US" altLang="en-US" dirty="0"/>
              <a:t> </a:t>
            </a:r>
            <a:r>
              <a:rPr lang="en-US" altLang="en-US" dirty="0" err="1"/>
              <a:t>hiển</a:t>
            </a:r>
            <a:r>
              <a:rPr lang="en-US" altLang="en-US" dirty="0"/>
              <a:t> </a:t>
            </a:r>
            <a:r>
              <a:rPr lang="en-US" altLang="en-US" dirty="0" err="1"/>
              <a:t>thị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ra</a:t>
            </a:r>
            <a:r>
              <a:rPr lang="en-US" altLang="en-US" dirty="0"/>
              <a:t> </a:t>
            </a:r>
            <a:r>
              <a:rPr lang="en-US" altLang="en-US" dirty="0" err="1"/>
              <a:t>thiết</a:t>
            </a:r>
            <a:r>
              <a:rPr lang="en-US" altLang="en-US" dirty="0"/>
              <a:t> </a:t>
            </a:r>
            <a:r>
              <a:rPr lang="en-US" altLang="en-US" dirty="0" err="1"/>
              <a:t>bị</a:t>
            </a:r>
            <a:r>
              <a:rPr lang="en-US" altLang="en-US" dirty="0"/>
              <a:t> </a:t>
            </a:r>
            <a:r>
              <a:rPr lang="en-US" altLang="en-US" dirty="0" err="1"/>
              <a:t>xuất</a:t>
            </a:r>
            <a:r>
              <a:rPr lang="en-US" altLang="en-US" dirty="0"/>
              <a:t> </a:t>
            </a:r>
            <a:r>
              <a:rPr lang="en-US" altLang="en-US" dirty="0" err="1"/>
              <a:t>chuẩn</a:t>
            </a:r>
            <a:r>
              <a:rPr lang="en-US" altLang="en-US" dirty="0"/>
              <a:t> </a:t>
            </a:r>
            <a:r>
              <a:rPr lang="en-US" altLang="en-US" dirty="0" err="1"/>
              <a:t>như</a:t>
            </a:r>
            <a:r>
              <a:rPr lang="en-US" altLang="en-US" dirty="0"/>
              <a:t> </a:t>
            </a:r>
            <a:r>
              <a:rPr lang="en-US" altLang="en-US" dirty="0" err="1"/>
              <a:t>màn</a:t>
            </a:r>
            <a:r>
              <a:rPr lang="en-US" altLang="en-US" dirty="0"/>
              <a:t> </a:t>
            </a:r>
            <a:r>
              <a:rPr lang="en-US" altLang="en-US" dirty="0" err="1"/>
              <a:t>hình</a:t>
            </a:r>
            <a:r>
              <a:rPr lang="en-US" altLang="en-US" dirty="0"/>
              <a:t> (console</a:t>
            </a:r>
            <a:r>
              <a:rPr lang="en-US" altLang="en-US" dirty="0" smtClean="0"/>
              <a:t>)</a:t>
            </a:r>
          </a:p>
          <a:p>
            <a:pPr marL="177800" indent="0" algn="ctr">
              <a:lnSpc>
                <a:spcPct val="100000"/>
              </a:lnSpc>
              <a:buNone/>
            </a:pPr>
            <a:r>
              <a:rPr lang="en-US" altLang="en-US" sz="2800" u="sng" dirty="0" err="1">
                <a:solidFill>
                  <a:schemeClr val="bg1">
                    <a:lumMod val="65000"/>
                  </a:schemeClr>
                </a:solidFill>
              </a:rPr>
              <a:t>Cú</a:t>
            </a:r>
            <a:r>
              <a:rPr lang="en-US" altLang="en-US" sz="2800" u="sng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en-US" sz="2800" u="sng" dirty="0" err="1">
                <a:solidFill>
                  <a:schemeClr val="bg1">
                    <a:lumMod val="65000"/>
                  </a:schemeClr>
                </a:solidFill>
              </a:rPr>
              <a:t>pháp</a:t>
            </a:r>
            <a:r>
              <a:rPr lang="en-US" altLang="en-US" sz="2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65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en-US" altLang="en-US" sz="2800" dirty="0" err="1">
                <a:solidFill>
                  <a:schemeClr val="bg1">
                    <a:lumMod val="65000"/>
                  </a:schemeClr>
                </a:solidFill>
              </a:rPr>
              <a:t>printf</a:t>
            </a:r>
            <a:r>
              <a:rPr lang="en-US" altLang="en-US" sz="2800" dirty="0">
                <a:solidFill>
                  <a:schemeClr val="bg1">
                    <a:lumMod val="65000"/>
                  </a:schemeClr>
                </a:solidFill>
              </a:rPr>
              <a:t> ( “control string”, argument list);</a:t>
            </a:r>
            <a:endParaRPr lang="en-US" altLang="en-US" sz="2800" dirty="0" smtClean="0">
              <a:solidFill>
                <a:schemeClr val="bg1">
                  <a:lumMod val="65000"/>
                </a:schemeClr>
              </a:solidFill>
            </a:endParaRPr>
          </a:p>
          <a:p>
            <a:pPr marL="177800" indent="0">
              <a:lnSpc>
                <a:spcPct val="100000"/>
              </a:lnSpc>
              <a:buNone/>
            </a:pPr>
            <a:r>
              <a:rPr lang="en-US" altLang="en-US" dirty="0" err="1"/>
              <a:t>Danh</a:t>
            </a:r>
            <a:r>
              <a:rPr lang="en-US" altLang="en-US" dirty="0"/>
              <a:t> </a:t>
            </a:r>
            <a:r>
              <a:rPr lang="en-US" altLang="en-US" dirty="0" err="1"/>
              <a:t>sách</a:t>
            </a:r>
            <a:r>
              <a:rPr lang="en-US" altLang="en-US" dirty="0"/>
              <a:t> </a:t>
            </a:r>
            <a:r>
              <a:rPr lang="en-US" altLang="en-US" dirty="0" err="1"/>
              <a:t>đối</a:t>
            </a:r>
            <a:r>
              <a:rPr lang="en-US" altLang="en-US" dirty="0"/>
              <a:t> </a:t>
            </a:r>
            <a:r>
              <a:rPr lang="en-US" altLang="en-US" dirty="0" err="1"/>
              <a:t>số</a:t>
            </a:r>
            <a:r>
              <a:rPr lang="en-US" altLang="en-US" dirty="0"/>
              <a:t> (argument list) </a:t>
            </a:r>
            <a:r>
              <a:rPr lang="en-US" altLang="en-US" dirty="0" err="1"/>
              <a:t>chứa</a:t>
            </a:r>
            <a:r>
              <a:rPr lang="en-US" altLang="en-US" dirty="0"/>
              <a:t> </a:t>
            </a:r>
            <a:r>
              <a:rPr lang="en-US" altLang="en-US" dirty="0" err="1"/>
              <a:t>hằng</a:t>
            </a:r>
            <a:r>
              <a:rPr lang="en-US" altLang="en-US" dirty="0"/>
              <a:t>, </a:t>
            </a:r>
            <a:r>
              <a:rPr lang="en-US" altLang="en-US" dirty="0" err="1"/>
              <a:t>biến</a:t>
            </a:r>
            <a:r>
              <a:rPr lang="en-US" altLang="en-US" dirty="0"/>
              <a:t>, </a:t>
            </a:r>
            <a:r>
              <a:rPr lang="en-US" altLang="en-US" dirty="0" err="1"/>
              <a:t>biểu</a:t>
            </a:r>
            <a:r>
              <a:rPr lang="en-US" altLang="en-US" dirty="0"/>
              <a:t> </a:t>
            </a:r>
            <a:r>
              <a:rPr lang="en-US" altLang="en-US" dirty="0" err="1"/>
              <a:t>thức</a:t>
            </a:r>
            <a:r>
              <a:rPr lang="en-US" altLang="en-US" dirty="0"/>
              <a:t> </a:t>
            </a:r>
            <a:r>
              <a:rPr lang="en-US" altLang="en-US" dirty="0" err="1"/>
              <a:t>hoặc</a:t>
            </a:r>
            <a:r>
              <a:rPr lang="en-US" altLang="en-US" dirty="0"/>
              <a:t> </a:t>
            </a:r>
            <a:r>
              <a:rPr lang="en-US" altLang="en-US" dirty="0" err="1"/>
              <a:t>các</a:t>
            </a:r>
            <a:r>
              <a:rPr lang="en-US" altLang="en-US" dirty="0"/>
              <a:t> </a:t>
            </a:r>
            <a:r>
              <a:rPr lang="en-US" altLang="en-US" dirty="0" err="1"/>
              <a:t>hàm</a:t>
            </a:r>
            <a:r>
              <a:rPr lang="en-US" altLang="en-US" dirty="0"/>
              <a:t> </a:t>
            </a:r>
            <a:r>
              <a:rPr lang="en-US" altLang="en-US" dirty="0" err="1"/>
              <a:t>phân</a:t>
            </a:r>
            <a:r>
              <a:rPr lang="en-US" altLang="en-US" dirty="0"/>
              <a:t> </a:t>
            </a:r>
            <a:r>
              <a:rPr lang="en-US" altLang="en-US" dirty="0" err="1"/>
              <a:t>cách</a:t>
            </a:r>
            <a:r>
              <a:rPr lang="en-US" altLang="en-US" dirty="0"/>
              <a:t> </a:t>
            </a:r>
            <a:r>
              <a:rPr lang="en-US" altLang="en-US" dirty="0" err="1"/>
              <a:t>bởi</a:t>
            </a:r>
            <a:r>
              <a:rPr lang="en-US" altLang="en-US" dirty="0"/>
              <a:t> </a:t>
            </a:r>
            <a:r>
              <a:rPr lang="en-US" altLang="en-US" dirty="0" err="1"/>
              <a:t>dấu</a:t>
            </a:r>
            <a:r>
              <a:rPr lang="en-US" altLang="en-US" dirty="0"/>
              <a:t> </a:t>
            </a:r>
            <a:r>
              <a:rPr lang="en-US" altLang="en-US" dirty="0" err="1"/>
              <a:t>phẩy</a:t>
            </a:r>
            <a:endParaRPr lang="en-US" altLang="en-US" dirty="0"/>
          </a:p>
          <a:p>
            <a:pPr marL="177800" indent="0">
              <a:lnSpc>
                <a:spcPct val="100000"/>
              </a:lnSpc>
              <a:buNone/>
            </a:pPr>
            <a:r>
              <a:rPr lang="en-US" altLang="en-US" dirty="0" err="1"/>
              <a:t>Phải</a:t>
            </a:r>
            <a:r>
              <a:rPr lang="en-US" altLang="en-US" dirty="0"/>
              <a:t>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lệnh</a:t>
            </a:r>
            <a:r>
              <a:rPr lang="en-US" altLang="en-US" dirty="0"/>
              <a:t> </a:t>
            </a:r>
            <a:r>
              <a:rPr lang="en-US" altLang="en-US" dirty="0" err="1"/>
              <a:t>định</a:t>
            </a:r>
            <a:r>
              <a:rPr lang="en-US" altLang="en-US" dirty="0"/>
              <a:t> </a:t>
            </a:r>
            <a:r>
              <a:rPr lang="en-US" altLang="en-US" dirty="0" err="1"/>
              <a:t>dạng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 “control string” </a:t>
            </a:r>
            <a:r>
              <a:rPr lang="en-US" altLang="en-US" dirty="0" err="1"/>
              <a:t>cho</a:t>
            </a:r>
            <a:r>
              <a:rPr lang="en-US" altLang="en-US" dirty="0"/>
              <a:t> </a:t>
            </a:r>
            <a:r>
              <a:rPr lang="en-US" altLang="en-US" dirty="0" err="1"/>
              <a:t>mỗi</a:t>
            </a:r>
            <a:r>
              <a:rPr lang="en-US" altLang="en-US" dirty="0"/>
              <a:t> </a:t>
            </a:r>
            <a:r>
              <a:rPr lang="en-US" altLang="en-US" dirty="0" err="1"/>
              <a:t>đối</a:t>
            </a:r>
            <a:r>
              <a:rPr lang="en-US" altLang="en-US" dirty="0"/>
              <a:t> </a:t>
            </a:r>
            <a:r>
              <a:rPr lang="en-US" altLang="en-US" dirty="0" err="1"/>
              <a:t>số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danh</a:t>
            </a:r>
            <a:r>
              <a:rPr lang="en-US" altLang="en-US" dirty="0"/>
              <a:t> </a:t>
            </a:r>
            <a:r>
              <a:rPr lang="en-US" altLang="en-US" dirty="0" err="1"/>
              <a:t>sách</a:t>
            </a:r>
            <a:endParaRPr lang="en-US" altLang="en-US" dirty="0"/>
          </a:p>
          <a:p>
            <a:pPr marL="177800" indent="0">
              <a:lnSpc>
                <a:spcPct val="100000"/>
              </a:lnSpc>
              <a:buNone/>
            </a:pPr>
            <a:r>
              <a:rPr lang="en-US" altLang="en-US" dirty="0"/>
              <a:t>Các </a:t>
            </a:r>
            <a:r>
              <a:rPr lang="en-US" altLang="en-US" dirty="0" err="1"/>
              <a:t>lệnh</a:t>
            </a:r>
            <a:r>
              <a:rPr lang="en-US" altLang="en-US" dirty="0"/>
              <a:t> </a:t>
            </a:r>
            <a:r>
              <a:rPr lang="en-US" altLang="en-US" dirty="0" err="1"/>
              <a:t>định</a:t>
            </a:r>
            <a:r>
              <a:rPr lang="en-US" altLang="en-US" dirty="0"/>
              <a:t> </a:t>
            </a:r>
            <a:r>
              <a:rPr lang="en-US" altLang="en-US" dirty="0" err="1"/>
              <a:t>dạng</a:t>
            </a:r>
            <a:r>
              <a:rPr lang="en-US" altLang="en-US" dirty="0"/>
              <a:t> </a:t>
            </a:r>
            <a:r>
              <a:rPr lang="en-US" altLang="en-US" dirty="0" err="1"/>
              <a:t>phải</a:t>
            </a:r>
            <a:r>
              <a:rPr lang="en-US" altLang="en-US" dirty="0"/>
              <a:t> </a:t>
            </a:r>
            <a:r>
              <a:rPr lang="en-US" altLang="en-US" dirty="0" err="1"/>
              <a:t>khớp</a:t>
            </a:r>
            <a:r>
              <a:rPr lang="en-US" altLang="en-US" dirty="0"/>
              <a:t> </a:t>
            </a:r>
            <a:r>
              <a:rPr lang="en-US" altLang="en-US" dirty="0" err="1"/>
              <a:t>với</a:t>
            </a:r>
            <a:r>
              <a:rPr lang="en-US" altLang="en-US" dirty="0"/>
              <a:t> </a:t>
            </a:r>
            <a:r>
              <a:rPr lang="en-US" altLang="en-US" dirty="0" err="1"/>
              <a:t>danh</a:t>
            </a:r>
            <a:r>
              <a:rPr lang="en-US" altLang="en-US" dirty="0"/>
              <a:t> </a:t>
            </a:r>
            <a:r>
              <a:rPr lang="en-US" altLang="en-US" dirty="0" err="1"/>
              <a:t>sách</a:t>
            </a:r>
            <a:r>
              <a:rPr lang="en-US" altLang="en-US" dirty="0"/>
              <a:t> </a:t>
            </a:r>
            <a:r>
              <a:rPr lang="en-US" altLang="en-US" dirty="0" err="1"/>
              <a:t>đối</a:t>
            </a:r>
            <a:r>
              <a:rPr lang="en-US" altLang="en-US" dirty="0"/>
              <a:t> </a:t>
            </a:r>
            <a:r>
              <a:rPr lang="en-US" altLang="en-US" dirty="0" err="1"/>
              <a:t>số</a:t>
            </a:r>
            <a:r>
              <a:rPr lang="en-US" altLang="en-US" dirty="0"/>
              <a:t> </a:t>
            </a:r>
            <a:r>
              <a:rPr lang="en-US" altLang="en-US" dirty="0" err="1"/>
              <a:t>về</a:t>
            </a:r>
            <a:r>
              <a:rPr lang="en-US" altLang="en-US" dirty="0"/>
              <a:t> </a:t>
            </a:r>
            <a:r>
              <a:rPr lang="en-US" altLang="en-US" dirty="0" err="1"/>
              <a:t>số</a:t>
            </a:r>
            <a:r>
              <a:rPr lang="en-US" altLang="en-US" dirty="0"/>
              <a:t> </a:t>
            </a:r>
            <a:r>
              <a:rPr lang="en-US" altLang="en-US" dirty="0" err="1"/>
              <a:t>lượng</a:t>
            </a:r>
            <a:r>
              <a:rPr lang="en-US" altLang="en-US" dirty="0"/>
              <a:t>,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err="1"/>
              <a:t>thứ</a:t>
            </a:r>
            <a:r>
              <a:rPr lang="en-US" altLang="en-US" dirty="0"/>
              <a:t> </a:t>
            </a:r>
            <a:r>
              <a:rPr lang="en-US" altLang="en-US" dirty="0" err="1"/>
              <a:t>tự</a:t>
            </a:r>
            <a:r>
              <a:rPr lang="en-US" altLang="en-US" dirty="0"/>
              <a:t>.</a:t>
            </a:r>
          </a:p>
          <a:p>
            <a:pPr marL="177800" indent="0">
              <a:lnSpc>
                <a:spcPct val="100000"/>
              </a:lnSpc>
              <a:buNone/>
            </a:pPr>
            <a:r>
              <a:rPr lang="en-US" altLang="en-US" dirty="0"/>
              <a:t>control string </a:t>
            </a:r>
            <a:r>
              <a:rPr lang="en-US" altLang="en-US" dirty="0" err="1"/>
              <a:t>luôn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đặt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dấu</a:t>
            </a:r>
            <a:r>
              <a:rPr lang="en-US" altLang="en-US" dirty="0"/>
              <a:t> </a:t>
            </a:r>
            <a:r>
              <a:rPr lang="en-US" altLang="en-US" dirty="0" err="1"/>
              <a:t>nhấy</a:t>
            </a:r>
            <a:r>
              <a:rPr lang="en-US" altLang="en-US" dirty="0"/>
              <a:t> </a:t>
            </a:r>
            <a:r>
              <a:rPr lang="en-US" altLang="en-US" dirty="0" err="1"/>
              <a:t>kép</a:t>
            </a:r>
            <a:r>
              <a:rPr lang="en-US" altLang="en-US" dirty="0"/>
              <a:t> “ ”, </a:t>
            </a:r>
            <a:r>
              <a:rPr lang="en-US" altLang="en-US" dirty="0" err="1"/>
              <a:t>đây</a:t>
            </a:r>
            <a:r>
              <a:rPr lang="en-US" altLang="en-US" dirty="0"/>
              <a:t> </a:t>
            </a:r>
            <a:r>
              <a:rPr lang="en-US" altLang="en-US" dirty="0" err="1"/>
              <a:t>là</a:t>
            </a:r>
            <a:r>
              <a:rPr lang="en-US" altLang="en-US" dirty="0"/>
              <a:t> </a:t>
            </a:r>
            <a:r>
              <a:rPr lang="en-US" altLang="en-US" dirty="0" err="1"/>
              <a:t>dấu</a:t>
            </a:r>
            <a:r>
              <a:rPr lang="en-US" altLang="en-US" dirty="0"/>
              <a:t> </a:t>
            </a:r>
            <a:r>
              <a:rPr lang="en-US" altLang="en-US" dirty="0" err="1"/>
              <a:t>phân</a:t>
            </a:r>
            <a:r>
              <a:rPr lang="en-US" altLang="en-US" dirty="0"/>
              <a:t> </a:t>
            </a:r>
            <a:r>
              <a:rPr lang="en-US" altLang="en-US" dirty="0" err="1" smtClean="0"/>
              <a:t>cách</a:t>
            </a:r>
            <a:r>
              <a:rPr lang="en-US" altLang="en-US" dirty="0" smtClean="0"/>
              <a:t>. </a:t>
            </a:r>
            <a:r>
              <a:rPr lang="en-US" altLang="en-US" dirty="0" err="1" smtClean="0"/>
              <a:t>Chứa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một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trong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ba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phần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tử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sau</a:t>
            </a:r>
            <a:r>
              <a:rPr lang="en-US" altLang="en-US" dirty="0" smtClean="0"/>
              <a:t>:</a:t>
            </a:r>
          </a:p>
          <a:p>
            <a:pPr marL="609600" lvl="1" indent="0">
              <a:buNone/>
            </a:pPr>
            <a:r>
              <a:rPr lang="en-US" sz="2000" dirty="0">
                <a:latin typeface="+mn-lt"/>
              </a:rPr>
              <a:t> 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Các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ký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tự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b="1" i="1" dirty="0" err="1">
                <a:latin typeface="+mn-lt"/>
                <a:cs typeface="Times New Roman" panose="02020603050405020304" pitchFamily="18" charset="0"/>
              </a:rPr>
              <a:t>văn</a:t>
            </a:r>
            <a:r>
              <a:rPr lang="en-US" altLang="en-US" sz="2000" b="1" i="1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b="1" i="1" dirty="0" err="1" smtClean="0">
                <a:latin typeface="+mn-lt"/>
                <a:cs typeface="Times New Roman" panose="02020603050405020304" pitchFamily="18" charset="0"/>
              </a:rPr>
              <a:t>bản</a:t>
            </a:r>
            <a:r>
              <a:rPr lang="en-US" altLang="en-US" sz="2000" dirty="0" smtClean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gồm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các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ký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tự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có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thể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in </a:t>
            </a:r>
            <a:r>
              <a:rPr lang="en-US" altLang="en-US" sz="2000" dirty="0" err="1" smtClean="0">
                <a:latin typeface="+mn-lt"/>
                <a:cs typeface="Times New Roman" panose="02020603050405020304" pitchFamily="18" charset="0"/>
              </a:rPr>
              <a:t>được</a:t>
            </a:r>
            <a:endParaRPr lang="en-US" altLang="en-US" sz="2000" dirty="0" smtClean="0">
              <a:latin typeface="+mn-lt"/>
              <a:cs typeface="Times New Roman" panose="02020603050405020304" pitchFamily="18" charset="0"/>
            </a:endParaRPr>
          </a:p>
          <a:p>
            <a:pPr marL="609600" lvl="1" indent="0">
              <a:buNone/>
            </a:pP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Các </a:t>
            </a:r>
            <a:r>
              <a:rPr lang="en-US" altLang="en-US" sz="2000" b="1" i="1" dirty="0" err="1">
                <a:latin typeface="+mn-lt"/>
                <a:cs typeface="Times New Roman" panose="02020603050405020304" pitchFamily="18" charset="0"/>
              </a:rPr>
              <a:t>lệnh</a:t>
            </a:r>
            <a:r>
              <a:rPr lang="en-US" altLang="en-US" sz="2000" b="1" i="1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b="1" i="1" dirty="0" err="1">
                <a:latin typeface="+mn-lt"/>
                <a:cs typeface="Times New Roman" panose="02020603050405020304" pitchFamily="18" charset="0"/>
              </a:rPr>
              <a:t>định</a:t>
            </a:r>
            <a:r>
              <a:rPr lang="en-US" altLang="en-US" sz="2000" b="1" i="1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b="1" i="1" dirty="0" err="1" smtClean="0">
                <a:latin typeface="+mn-lt"/>
                <a:cs typeface="Times New Roman" panose="02020603050405020304" pitchFamily="18" charset="0"/>
              </a:rPr>
              <a:t>dạng</a:t>
            </a:r>
            <a:r>
              <a:rPr lang="en-US" altLang="en-US" sz="2000" dirty="0" smtClean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bắt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đầu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với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ký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hiệu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%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và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theo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sau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là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một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mã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định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dạng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tương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ứng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cho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từng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phần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tử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dữ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 smtClean="0">
                <a:latin typeface="+mn-lt"/>
                <a:cs typeface="Times New Roman" panose="02020603050405020304" pitchFamily="18" charset="0"/>
              </a:rPr>
              <a:t>liệu</a:t>
            </a:r>
            <a:endParaRPr lang="en-US" altLang="en-US" sz="2000" dirty="0" smtClean="0">
              <a:latin typeface="+mn-lt"/>
              <a:cs typeface="Times New Roman" panose="02020603050405020304" pitchFamily="18" charset="0"/>
            </a:endParaRPr>
          </a:p>
          <a:p>
            <a:pPr marL="609600" lvl="1" indent="0">
              <a:buNone/>
            </a:pPr>
            <a:r>
              <a:rPr 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Các </a:t>
            </a:r>
            <a:r>
              <a:rPr lang="en-US" altLang="en-US" sz="2000" b="1" i="1" dirty="0" err="1">
                <a:latin typeface="+mn-lt"/>
                <a:cs typeface="Times New Roman" panose="02020603050405020304" pitchFamily="18" charset="0"/>
              </a:rPr>
              <a:t>ký</a:t>
            </a:r>
            <a:r>
              <a:rPr lang="en-US" altLang="en-US" sz="2000" b="1" i="1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b="1" i="1" dirty="0" err="1">
                <a:latin typeface="+mn-lt"/>
                <a:cs typeface="Times New Roman" panose="02020603050405020304" pitchFamily="18" charset="0"/>
              </a:rPr>
              <a:t>tự</a:t>
            </a:r>
            <a:r>
              <a:rPr lang="en-US" altLang="en-US" sz="2000" b="1" i="1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b="1" i="1" dirty="0" err="1">
                <a:latin typeface="+mn-lt"/>
                <a:cs typeface="Times New Roman" panose="02020603050405020304" pitchFamily="18" charset="0"/>
              </a:rPr>
              <a:t>không</a:t>
            </a:r>
            <a:r>
              <a:rPr lang="en-US" altLang="en-US" sz="2000" b="1" i="1" dirty="0">
                <a:latin typeface="+mn-lt"/>
                <a:cs typeface="Times New Roman" panose="02020603050405020304" pitchFamily="18" charset="0"/>
              </a:rPr>
              <a:t> in </a:t>
            </a:r>
            <a:r>
              <a:rPr lang="en-US" altLang="en-US" sz="2000" b="1" i="1" dirty="0" err="1">
                <a:latin typeface="+mn-lt"/>
                <a:cs typeface="Times New Roman" panose="02020603050405020304" pitchFamily="18" charset="0"/>
              </a:rPr>
              <a:t>được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smtClean="0">
                <a:latin typeface="+mn-lt"/>
                <a:cs typeface="Times New Roman" panose="02020603050405020304" pitchFamily="18" charset="0"/>
              </a:rPr>
              <a:t>: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gồm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tab, blank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và</a:t>
            </a:r>
            <a:r>
              <a:rPr lang="en-US" altLang="en-US" sz="2000" dirty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sz="2000" dirty="0" err="1">
                <a:latin typeface="+mn-lt"/>
                <a:cs typeface="Times New Roman" panose="02020603050405020304" pitchFamily="18" charset="0"/>
              </a:rPr>
              <a:t>new_line</a:t>
            </a:r>
            <a:endParaRPr lang="en-US" sz="2000" dirty="0">
              <a:latin typeface="+mn-l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6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3356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MÃ ĐỊNH DẠNG 1-3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7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4833355"/>
              </p:ext>
            </p:extLst>
          </p:nvPr>
        </p:nvGraphicFramePr>
        <p:xfrm>
          <a:off x="336532" y="1109504"/>
          <a:ext cx="9470407" cy="522120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673437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35112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38490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420285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Định</a:t>
                      </a:r>
                      <a:r>
                        <a:rPr lang="en-US" sz="2000" baseline="0" smtClean="0"/>
                        <a:t> dạng</a:t>
                      </a:r>
                      <a:endParaRPr lang="en-US" sz="2000">
                        <a:latin typeface="+mn-lt"/>
                      </a:endParaRPr>
                    </a:p>
                  </a:txBody>
                  <a:tcPr marL="75438" marR="75438" marT="51816" marB="518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printf()</a:t>
                      </a:r>
                      <a:endParaRPr lang="en-US" sz="2000">
                        <a:latin typeface="+mn-lt"/>
                      </a:endParaRPr>
                    </a:p>
                  </a:txBody>
                  <a:tcPr marL="75438" marR="75438" marT="51816" marB="518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scanf()</a:t>
                      </a:r>
                      <a:endParaRPr lang="en-US" sz="2000">
                        <a:latin typeface="+mn-lt"/>
                      </a:endParaRPr>
                    </a:p>
                  </a:txBody>
                  <a:tcPr marL="75438" marR="75438" marT="51816" marB="51816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202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Ký tự đơn (single character)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%c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%c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202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Chuỗi (string)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%s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%s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202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Số nguyên có dấu (signed decimal integer)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%d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%d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202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Kiểu float - dạng dấu chấm thập phân (decimal notation)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%f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%f hoặc %e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202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Kiểu float - dạng dấu chấm thập phân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%lf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%lf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202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Kiểu float - dạng lũy thừa (exponential notation)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%e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%f or %e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202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Kiểu float ( %f  hay %e , khi ngắn hơn)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%g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folHlink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75438" marR="75438" marT="51813" marB="51813" horzOverflow="overflow"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4202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Số nguyên không dấu (unsigned decimal integer)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%u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%u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72541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Số nguyên hệ 16 không dấu - sử dụng “ABCDEF” (unsigned hexadecimal integer)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%x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%x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4202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Số nguyên hệ 8 không dấu (unsigned octal integer)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%o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%o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13" marB="51813" horzOverflow="overflow"/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0193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MÃ ĐỊNH DẠNG 2-3	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5876652"/>
              </p:ext>
            </p:extLst>
          </p:nvPr>
        </p:nvGraphicFramePr>
        <p:xfrm>
          <a:off x="291493" y="970293"/>
          <a:ext cx="9515446" cy="432516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178023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773520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14528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smtClean="0">
                          <a:sym typeface="Arial"/>
                        </a:rPr>
                        <a:t>Mã định dạng</a:t>
                      </a:r>
                      <a:endParaRPr lang="en-US" sz="2000" b="1" i="0" u="none" strike="noStrike" cap="none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75438" marR="75438" marT="51816" marB="51816"/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smtClean="0">
                          <a:sym typeface="Arial"/>
                        </a:rPr>
                        <a:t>Các quy ước in</a:t>
                      </a:r>
                      <a:endParaRPr lang="en-US" sz="2000" b="1" i="0" u="none" strike="noStrike" cap="none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75438" marR="75438" marT="51816" marB="51816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1817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%d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24" marB="51824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Các con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số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trong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số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nguyên</a:t>
                      </a:r>
                      <a:endParaRPr kumimoji="0" lang="en-US" sz="2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24" marB="51824" horzOverflow="overflow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34723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%f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24" marB="51824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Các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chữ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số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phần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nguyên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sẽ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được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in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ra.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Phần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thập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phân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sẽ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chỉ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in 6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chữ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số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.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Nếu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phần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thập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phân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ít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hơn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6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chữ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số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,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nó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sẽ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được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thêm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các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chữ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số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0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vào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từ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bên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phải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,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ngược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lại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nó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sẽ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làm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tròn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số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từ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bên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phải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.</a:t>
                      </a:r>
                      <a:endParaRPr kumimoji="0" lang="en-US" sz="2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24" marB="51824" horzOverflow="overflow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93270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%e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24" marB="51824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Một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con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số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bên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trái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của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dấu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chấm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thập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phân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và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6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vị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trí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bên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phải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,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như</a:t>
                      </a:r>
                      <a:r>
                        <a:rPr kumimoji="0" lang="en-US" sz="27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%f ở </a:t>
                      </a:r>
                      <a:r>
                        <a:rPr kumimoji="0" lang="en-US" sz="27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trên</a:t>
                      </a:r>
                      <a:endParaRPr kumimoji="0" lang="en-US" sz="2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cs typeface="Times New Roman" pitchFamily="18" charset="0"/>
                      </a:endParaRPr>
                    </a:p>
                  </a:txBody>
                  <a:tcPr marL="75438" marR="75438" marT="51824" marB="51824" horzOverflow="overflow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5349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MÃ ĐỊNH DẠNG 3-3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9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437587"/>
              </p:ext>
            </p:extLst>
          </p:nvPr>
        </p:nvGraphicFramePr>
        <p:xfrm>
          <a:off x="282734" y="1094035"/>
          <a:ext cx="9537968" cy="6765882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44036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24062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1372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42077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923271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351129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1024607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725424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strike="noStrike" cap="none" dirty="0" smtClean="0">
                          <a:sym typeface="Arial"/>
                        </a:rPr>
                        <a:t>STT</a:t>
                      </a:r>
                      <a:endParaRPr lang="en-US" sz="2000" b="1" i="0" u="none" strike="noStrike" cap="none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75438" marR="75438" marT="51816" marB="518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/>
                        <a:t>Lệnh</a:t>
                      </a:r>
                      <a:endParaRPr lang="en-US" sz="1600"/>
                    </a:p>
                  </a:txBody>
                  <a:tcPr marL="75438" marR="75438" marT="51816" marB="518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/>
                        <a:t>Chuỗi</a:t>
                      </a:r>
                      <a:r>
                        <a:rPr lang="en-US" sz="1600" baseline="0" smtClean="0"/>
                        <a:t> điều khiển</a:t>
                      </a:r>
                      <a:endParaRPr lang="en-US" sz="1600"/>
                    </a:p>
                  </a:txBody>
                  <a:tcPr marL="75438" marR="75438" marT="51816" marB="518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/>
                        <a:t>Nội</a:t>
                      </a:r>
                      <a:r>
                        <a:rPr lang="en-US" sz="1600" baseline="0" smtClean="0"/>
                        <a:t> dụng chuỗi điều khiển</a:t>
                      </a:r>
                      <a:endParaRPr lang="en-US" sz="1600"/>
                    </a:p>
                  </a:txBody>
                  <a:tcPr marL="75438" marR="75438" marT="51816" marB="518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/>
                        <a:t>Danh</a:t>
                      </a:r>
                      <a:r>
                        <a:rPr lang="en-US" sz="1600" baseline="0" smtClean="0"/>
                        <a:t> sách đối số</a:t>
                      </a:r>
                      <a:endParaRPr lang="en-US" sz="1600"/>
                    </a:p>
                  </a:txBody>
                  <a:tcPr marL="75438" marR="75438" marT="51816" marB="518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/>
                        <a:t>Giải</a:t>
                      </a:r>
                      <a:r>
                        <a:rPr lang="en-US" sz="1600" baseline="0" smtClean="0"/>
                        <a:t> thích danh sách đối số</a:t>
                      </a:r>
                      <a:endParaRPr lang="en-US" sz="1600"/>
                    </a:p>
                  </a:txBody>
                  <a:tcPr marL="75438" marR="75438" marT="51816" marB="51816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/>
                        <a:t>Hiển</a:t>
                      </a:r>
                      <a:r>
                        <a:rPr lang="en-US" sz="1600" baseline="0" smtClean="0"/>
                        <a:t> thị trên màn hình</a:t>
                      </a:r>
                      <a:endParaRPr lang="en-US" sz="1600"/>
                    </a:p>
                  </a:txBody>
                  <a:tcPr marL="75438" marR="75438" marT="51816" marB="51816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202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1.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printf(“%d”,300);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%d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Chỉ chứa lệnh định dạng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300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Hằng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300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202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2.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printf(“%d”,10+5);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%d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Chỉ chứa lệnh định dạng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10 + 5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Biểu thức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15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82905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3.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printf(“Good Morning Mr. Lee.”);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Good Morning Mr. Lee.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Chỉ chứa các ký tự văn bản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Rỗng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Rỗng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Good Morning Mr. Lee.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8724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4.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int  count = 100;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printf(“%d”,count);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%d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Chỉ chứa lệnh định dạng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count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Biến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100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8724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5.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printf(“\nhello”);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\nhello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Chứa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ký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tự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không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được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in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và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các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ký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tự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văn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bản</a:t>
                      </a:r>
                      <a:endParaRPr kumimoji="0" lang="en-US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Rỗng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Rỗng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hello on a new line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82905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6.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#define str “Good Apple “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……..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printf(“%s”,str);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%s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Chỉ chứa lệnh định dạng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str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Hằng ký hiệu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Good Apple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15544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7.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……..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int count,stud_num;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count=0;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stud_num=100;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printf(“%d %d\n”,count, stud_num);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%d %d</a:t>
                      </a:r>
                      <a:endParaRPr kumimoji="0" lang="en-US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Chứa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lệnh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định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dạng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và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ký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tự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không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kumimoji="0" lang="en-US" sz="1600" u="none" strike="noStrike" cap="none" normalizeH="0" baseline="0" dirty="0" err="1" smtClean="0">
                          <a:ln>
                            <a:noFill/>
                          </a:ln>
                          <a:effectLst/>
                        </a:rPr>
                        <a:t>được</a:t>
                      </a:r>
                      <a:r>
                        <a:rPr kumimoji="0" lang="en-US" sz="16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 in</a:t>
                      </a:r>
                      <a:endParaRPr kumimoji="0" lang="en-US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count, stud_num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Hai biến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16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0 , 100</a:t>
                      </a:r>
                      <a:endParaRPr kumimoji="0" 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16" marB="51816" horzOverflow="overflow"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1601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907</TotalTime>
  <Words>2001</Words>
  <Application>Microsoft Office PowerPoint</Application>
  <PresentationFormat>Custom</PresentationFormat>
  <Paragraphs>291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Wingdings</vt:lpstr>
      <vt:lpstr>Batang</vt:lpstr>
      <vt:lpstr>Times New Roman</vt:lpstr>
      <vt:lpstr>Calibri</vt:lpstr>
      <vt:lpstr>Office Theme</vt:lpstr>
      <vt:lpstr>PowerPoint Presentation</vt:lpstr>
      <vt:lpstr>MỤC TIÊU</vt:lpstr>
      <vt:lpstr>NHẬP XUẤT CHUẨN</vt:lpstr>
      <vt:lpstr>TẬP TIN HEADER &lt;stdio.h&gt;</vt:lpstr>
      <vt:lpstr>NHẬP/XUẤT ĐƯỢC ĐỊNH DẠNG</vt:lpstr>
      <vt:lpstr>printf()</vt:lpstr>
      <vt:lpstr>MÃ ĐỊNH DẠNG 1-3</vt:lpstr>
      <vt:lpstr>MÃ ĐỊNH DẠNG 2-3 </vt:lpstr>
      <vt:lpstr>MÃ ĐỊNH DẠNG 3-3</vt:lpstr>
      <vt:lpstr>CÁC KÝ TỰ ĐẶC BIỆT</vt:lpstr>
      <vt:lpstr>VÍ DỤ CHO HÀM printf()</vt:lpstr>
      <vt:lpstr>BỔ TỪ TRONG HÀM printf() 1-2</vt:lpstr>
      <vt:lpstr>BỔ TỪ TRONG HÀM printf()      2-2</vt:lpstr>
      <vt:lpstr>VÍ DỤ VỀ CÁC BỔ TỪ</vt:lpstr>
      <vt:lpstr>scanf()</vt:lpstr>
      <vt:lpstr>VÍ DỤ VỚI HÀM scanf()</vt:lpstr>
      <vt:lpstr>VÙNG ĐỆM NHẬP XUẤT</vt:lpstr>
      <vt:lpstr>CONSOLE I/O</vt:lpstr>
      <vt:lpstr>getchar() – putchar()</vt:lpstr>
      <vt:lpstr>getchar() – putchar()</vt:lpstr>
      <vt:lpstr>VÍ DỤ HÀM getchar()</vt:lpstr>
      <vt:lpstr>VÍ DỤ HÀM putchar()</vt:lpstr>
      <vt:lpstr>TÓM TẮT BÀI HỌC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Quang</dc:creator>
  <cp:lastModifiedBy>Luongit</cp:lastModifiedBy>
  <cp:revision>61</cp:revision>
  <dcterms:modified xsi:type="dcterms:W3CDTF">2017-09-11T01:12:21Z</dcterms:modified>
</cp:coreProperties>
</file>